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 id="2147483671" r:id="rId2"/>
    <p:sldMasterId id="2147483679" r:id="rId3"/>
  </p:sldMasterIdLst>
  <p:notesMasterIdLst>
    <p:notesMasterId r:id="rId37"/>
  </p:notesMasterIdLst>
  <p:sldIdLst>
    <p:sldId id="257" r:id="rId4"/>
    <p:sldId id="272" r:id="rId5"/>
    <p:sldId id="284" r:id="rId6"/>
    <p:sldId id="310" r:id="rId7"/>
    <p:sldId id="285" r:id="rId8"/>
    <p:sldId id="326" r:id="rId9"/>
    <p:sldId id="311" r:id="rId10"/>
    <p:sldId id="317" r:id="rId11"/>
    <p:sldId id="327" r:id="rId12"/>
    <p:sldId id="328" r:id="rId13"/>
    <p:sldId id="329" r:id="rId14"/>
    <p:sldId id="312" r:id="rId15"/>
    <p:sldId id="318" r:id="rId16"/>
    <p:sldId id="313" r:id="rId17"/>
    <p:sldId id="319" r:id="rId18"/>
    <p:sldId id="333" r:id="rId19"/>
    <p:sldId id="334" r:id="rId20"/>
    <p:sldId id="335" r:id="rId21"/>
    <p:sldId id="332" r:id="rId22"/>
    <p:sldId id="337" r:id="rId23"/>
    <p:sldId id="336" r:id="rId24"/>
    <p:sldId id="314" r:id="rId25"/>
    <p:sldId id="320" r:id="rId26"/>
    <p:sldId id="322" r:id="rId27"/>
    <p:sldId id="323" r:id="rId28"/>
    <p:sldId id="324" r:id="rId29"/>
    <p:sldId id="325" r:id="rId30"/>
    <p:sldId id="315" r:id="rId31"/>
    <p:sldId id="316" r:id="rId32"/>
    <p:sldId id="321" r:id="rId33"/>
    <p:sldId id="339" r:id="rId34"/>
    <p:sldId id="340" r:id="rId35"/>
    <p:sldId id="309" r:id="rId36"/>
  </p:sldIdLst>
  <p:sldSz cx="12192000" cy="6858000"/>
  <p:notesSz cx="6858000" cy="9144000"/>
  <p:embeddedFontLst>
    <p:embeddedFont>
      <p:font typeface="等线" panose="02010600030101010101" pitchFamily="2" charset="-122"/>
      <p:regular r:id="rId38"/>
      <p:bold r:id="rId39"/>
    </p:embeddedFont>
    <p:embeddedFont>
      <p:font typeface="微软雅黑" panose="020B0503020204020204" pitchFamily="34" charset="-122"/>
      <p:regular r:id="rId40"/>
      <p:bold r:id="rId41"/>
    </p:embeddedFont>
  </p:embeddedFontLst>
  <p:custDataLst>
    <p:tags r:id="rId4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E5E5"/>
    <a:srgbClr val="FFFFFF"/>
    <a:srgbClr val="00CCFF"/>
    <a:srgbClr val="E7E6E6"/>
    <a:srgbClr val="6895D2"/>
    <a:srgbClr val="F3B95F"/>
    <a:srgbClr val="D04848"/>
    <a:srgbClr val="FF9900"/>
    <a:srgbClr val="FF66CC"/>
    <a:srgbClr val="C55A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32" autoAdjust="0"/>
    <p:restoredTop sz="88445" autoAdjust="0"/>
  </p:normalViewPr>
  <p:slideViewPr>
    <p:cSldViewPr snapToGrid="0" showGuides="1">
      <p:cViewPr varScale="1">
        <p:scale>
          <a:sx n="100" d="100"/>
          <a:sy n="100" d="100"/>
        </p:scale>
        <p:origin x="618" y="7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2.fntdata"/><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gs" Target="tags/tag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1.fntdata"/><Relationship Id="rId4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9A9E8B-8668-4EE9-81CF-39121E276770}" type="datetimeFigureOut">
              <a:rPr lang="zh-CN" altLang="en-US" smtClean="0"/>
              <a:t>2024/6/18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3DABDA-89F0-4727-B28F-05A90B0069BB}" type="slidenum">
              <a:rPr lang="zh-CN" altLang="en-US" smtClean="0"/>
              <a:t>‹#›</a:t>
            </a:fld>
            <a:endParaRPr lang="zh-CN" altLang="en-US"/>
          </a:p>
        </p:txBody>
      </p:sp>
    </p:spTree>
    <p:extLst>
      <p:ext uri="{BB962C8B-B14F-4D97-AF65-F5344CB8AC3E}">
        <p14:creationId xmlns:p14="http://schemas.microsoft.com/office/powerpoint/2010/main" val="469895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a:gsLst>
            <a:gs pos="62000">
              <a:schemeClr val="accent1"/>
            </a:gs>
            <a:gs pos="0">
              <a:schemeClr val="accent1">
                <a:alpha val="60000"/>
              </a:schemeClr>
            </a:gs>
          </a:gsLst>
          <a:lin ang="8100000" scaled="1"/>
        </a:gra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2D5D97D-A543-B8CD-0444-AE4B60164D02}"/>
              </a:ext>
            </a:extLst>
          </p:cNvPr>
          <p:cNvGrpSpPr/>
          <p:nvPr/>
        </p:nvGrpSpPr>
        <p:grpSpPr>
          <a:xfrm>
            <a:off x="1" y="-1"/>
            <a:ext cx="12191999" cy="6858001"/>
            <a:chOff x="1" y="-1"/>
            <a:chExt cx="12191999" cy="6858001"/>
          </a:xfrm>
        </p:grpSpPr>
        <p:grpSp>
          <p:nvGrpSpPr>
            <p:cNvPr id="42" name="Group 41">
              <a:extLst>
                <a:ext uri="{FF2B5EF4-FFF2-40B4-BE49-F238E27FC236}">
                  <a16:creationId xmlns:a16="http://schemas.microsoft.com/office/drawing/2014/main" id="{81089BD3-5298-0617-A99F-C6240D12D1D3}"/>
                </a:ext>
              </a:extLst>
            </p:cNvPr>
            <p:cNvGrpSpPr/>
            <p:nvPr/>
          </p:nvGrpSpPr>
          <p:grpSpPr>
            <a:xfrm>
              <a:off x="3473241" y="-1"/>
              <a:ext cx="8718759" cy="5755823"/>
              <a:chOff x="3473241" y="-1"/>
              <a:chExt cx="8718759" cy="5755823"/>
            </a:xfrm>
          </p:grpSpPr>
          <p:grpSp>
            <p:nvGrpSpPr>
              <p:cNvPr id="41" name="Group 40">
                <a:extLst>
                  <a:ext uri="{FF2B5EF4-FFF2-40B4-BE49-F238E27FC236}">
                    <a16:creationId xmlns:a16="http://schemas.microsoft.com/office/drawing/2014/main" id="{25F0D8EE-3E74-5D55-69AB-B21652F7D1B5}"/>
                  </a:ext>
                </a:extLst>
              </p:cNvPr>
              <p:cNvGrpSpPr/>
              <p:nvPr/>
            </p:nvGrpSpPr>
            <p:grpSpPr>
              <a:xfrm>
                <a:off x="4249458" y="-1"/>
                <a:ext cx="7942542" cy="5755823"/>
                <a:chOff x="4249458" y="-1"/>
                <a:chExt cx="7942542" cy="5755823"/>
              </a:xfrm>
            </p:grpSpPr>
            <p:sp>
              <p:nvSpPr>
                <p:cNvPr id="26" name="Freeform: Shape 25">
                  <a:extLst>
                    <a:ext uri="{FF2B5EF4-FFF2-40B4-BE49-F238E27FC236}">
                      <a16:creationId xmlns:a16="http://schemas.microsoft.com/office/drawing/2014/main" id="{B6992E77-8792-2201-9442-6DD504C95230}"/>
                    </a:ext>
                  </a:extLst>
                </p:cNvPr>
                <p:cNvSpPr/>
                <p:nvPr/>
              </p:nvSpPr>
              <p:spPr>
                <a:xfrm>
                  <a:off x="4249458" y="0"/>
                  <a:ext cx="7811914" cy="5755822"/>
                </a:xfrm>
                <a:custGeom>
                  <a:avLst/>
                  <a:gdLst>
                    <a:gd name="connsiteX0" fmla="*/ 0 w 7977291"/>
                    <a:gd name="connsiteY0" fmla="*/ 0 h 5458070"/>
                    <a:gd name="connsiteX1" fmla="*/ 7977291 w 7977291"/>
                    <a:gd name="connsiteY1" fmla="*/ 0 h 5458070"/>
                    <a:gd name="connsiteX2" fmla="*/ 7977291 w 7977291"/>
                    <a:gd name="connsiteY2" fmla="*/ 5402595 h 5458070"/>
                    <a:gd name="connsiteX3" fmla="*/ 7827490 w 7977291"/>
                    <a:gd name="connsiteY3" fmla="*/ 5420409 h 5458070"/>
                    <a:gd name="connsiteX4" fmla="*/ 7083969 w 7977291"/>
                    <a:gd name="connsiteY4" fmla="*/ 5458070 h 5458070"/>
                    <a:gd name="connsiteX5" fmla="*/ 34748 w 7977291"/>
                    <a:gd name="connsiteY5" fmla="*/ 128686 h 5458070"/>
                    <a:gd name="connsiteX0" fmla="*/ 0 w 7977291"/>
                    <a:gd name="connsiteY0" fmla="*/ 0 h 5458070"/>
                    <a:gd name="connsiteX1" fmla="*/ 7977291 w 7977291"/>
                    <a:gd name="connsiteY1" fmla="*/ 0 h 5458070"/>
                    <a:gd name="connsiteX2" fmla="*/ 7977291 w 7977291"/>
                    <a:gd name="connsiteY2" fmla="*/ 5402595 h 5458070"/>
                    <a:gd name="connsiteX3" fmla="*/ 7827490 w 7977291"/>
                    <a:gd name="connsiteY3" fmla="*/ 5420409 h 5458070"/>
                    <a:gd name="connsiteX4" fmla="*/ 7083969 w 7977291"/>
                    <a:gd name="connsiteY4" fmla="*/ 5458070 h 5458070"/>
                    <a:gd name="connsiteX5" fmla="*/ 34748 w 7977291"/>
                    <a:gd name="connsiteY5" fmla="*/ 128686 h 5458070"/>
                    <a:gd name="connsiteX6" fmla="*/ 91440 w 7977291"/>
                    <a:gd name="connsiteY6" fmla="*/ 91440 h 5458070"/>
                    <a:gd name="connsiteX0" fmla="*/ 7943867 w 7943867"/>
                    <a:gd name="connsiteY0" fmla="*/ 0 h 5458070"/>
                    <a:gd name="connsiteX1" fmla="*/ 7943867 w 7943867"/>
                    <a:gd name="connsiteY1" fmla="*/ 5402595 h 5458070"/>
                    <a:gd name="connsiteX2" fmla="*/ 7794066 w 7943867"/>
                    <a:gd name="connsiteY2" fmla="*/ 5420409 h 5458070"/>
                    <a:gd name="connsiteX3" fmla="*/ 7050545 w 7943867"/>
                    <a:gd name="connsiteY3" fmla="*/ 5458070 h 5458070"/>
                    <a:gd name="connsiteX4" fmla="*/ 1324 w 7943867"/>
                    <a:gd name="connsiteY4" fmla="*/ 128686 h 5458070"/>
                    <a:gd name="connsiteX5" fmla="*/ 58016 w 7943867"/>
                    <a:gd name="connsiteY5" fmla="*/ 91440 h 5458070"/>
                    <a:gd name="connsiteX0" fmla="*/ 7942543 w 7942543"/>
                    <a:gd name="connsiteY0" fmla="*/ 0 h 5458070"/>
                    <a:gd name="connsiteX1" fmla="*/ 7942543 w 7942543"/>
                    <a:gd name="connsiteY1" fmla="*/ 5402595 h 5458070"/>
                    <a:gd name="connsiteX2" fmla="*/ 7792742 w 7942543"/>
                    <a:gd name="connsiteY2" fmla="*/ 5420409 h 5458070"/>
                    <a:gd name="connsiteX3" fmla="*/ 7049221 w 7942543"/>
                    <a:gd name="connsiteY3" fmla="*/ 5458070 h 5458070"/>
                    <a:gd name="connsiteX4" fmla="*/ 0 w 7942543"/>
                    <a:gd name="connsiteY4" fmla="*/ 128686 h 5458070"/>
                    <a:gd name="connsiteX0" fmla="*/ 7942543 w 7942543"/>
                    <a:gd name="connsiteY0" fmla="*/ 0 h 5458070"/>
                    <a:gd name="connsiteX1" fmla="*/ 7942543 w 7942543"/>
                    <a:gd name="connsiteY1" fmla="*/ 5402595 h 5458070"/>
                    <a:gd name="connsiteX2" fmla="*/ 7792742 w 7942543"/>
                    <a:gd name="connsiteY2" fmla="*/ 5420409 h 5458070"/>
                    <a:gd name="connsiteX3" fmla="*/ 7049221 w 7942543"/>
                    <a:gd name="connsiteY3" fmla="*/ 5458070 h 5458070"/>
                    <a:gd name="connsiteX4" fmla="*/ 0 w 7942543"/>
                    <a:gd name="connsiteY4" fmla="*/ 14386 h 5458070"/>
                    <a:gd name="connsiteX0" fmla="*/ 7942543 w 7942543"/>
                    <a:gd name="connsiteY0" fmla="*/ 0 h 5458070"/>
                    <a:gd name="connsiteX1" fmla="*/ 7942543 w 7942543"/>
                    <a:gd name="connsiteY1" fmla="*/ 5402595 h 5458070"/>
                    <a:gd name="connsiteX2" fmla="*/ 7792742 w 7942543"/>
                    <a:gd name="connsiteY2" fmla="*/ 5420409 h 5458070"/>
                    <a:gd name="connsiteX3" fmla="*/ 7049221 w 7942543"/>
                    <a:gd name="connsiteY3" fmla="*/ 5458070 h 5458070"/>
                    <a:gd name="connsiteX4" fmla="*/ 0 w 7942543"/>
                    <a:gd name="connsiteY4" fmla="*/ 14386 h 5458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2543" h="5458070">
                      <a:moveTo>
                        <a:pt x="7942543" y="0"/>
                      </a:moveTo>
                      <a:lnTo>
                        <a:pt x="7942543" y="5402595"/>
                      </a:lnTo>
                      <a:lnTo>
                        <a:pt x="7792742" y="5420409"/>
                      </a:lnTo>
                      <a:cubicBezTo>
                        <a:pt x="7548236" y="5445315"/>
                        <a:pt x="7300197" y="5458070"/>
                        <a:pt x="7049221" y="5458070"/>
                      </a:cubicBezTo>
                      <a:cubicBezTo>
                        <a:pt x="3717756" y="5458070"/>
                        <a:pt x="694178" y="3143925"/>
                        <a:pt x="0" y="14386"/>
                      </a:cubicBezTo>
                    </a:path>
                  </a:pathLst>
                </a:custGeom>
                <a:noFill/>
                <a:ln w="50800">
                  <a:gradFill flip="none" rotWithShape="1">
                    <a:gsLst>
                      <a:gs pos="0">
                        <a:schemeClr val="accent1">
                          <a:alpha val="0"/>
                        </a:schemeClr>
                      </a:gs>
                      <a:gs pos="100000">
                        <a:schemeClr val="accent2"/>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22" name="Freeform: Shape 21">
                  <a:extLst>
                    <a:ext uri="{FF2B5EF4-FFF2-40B4-BE49-F238E27FC236}">
                      <a16:creationId xmlns:a16="http://schemas.microsoft.com/office/drawing/2014/main" id="{FF0088A4-B8E5-5B01-12B4-7CD83855C51B}"/>
                    </a:ext>
                  </a:extLst>
                </p:cNvPr>
                <p:cNvSpPr/>
                <p:nvPr/>
              </p:nvSpPr>
              <p:spPr>
                <a:xfrm>
                  <a:off x="4580225" y="-1"/>
                  <a:ext cx="7611775" cy="5631543"/>
                </a:xfrm>
                <a:custGeom>
                  <a:avLst/>
                  <a:gdLst>
                    <a:gd name="connsiteX0" fmla="*/ 0 w 7499473"/>
                    <a:gd name="connsiteY0" fmla="*/ 0 h 5377543"/>
                    <a:gd name="connsiteX1" fmla="*/ 7499473 w 7499473"/>
                    <a:gd name="connsiteY1" fmla="*/ 0 h 5377543"/>
                    <a:gd name="connsiteX2" fmla="*/ 7499473 w 7499473"/>
                    <a:gd name="connsiteY2" fmla="*/ 5316351 h 5377543"/>
                    <a:gd name="connsiteX3" fmla="*/ 7492071 w 7499473"/>
                    <a:gd name="connsiteY3" fmla="*/ 5317510 h 5377543"/>
                    <a:gd name="connsiteX4" fmla="*/ 6589611 w 7499473"/>
                    <a:gd name="connsiteY4" fmla="*/ 5377543 h 5377543"/>
                    <a:gd name="connsiteX5" fmla="*/ 1431 w 7499473"/>
                    <a:gd name="connsiteY5" fmla="*/ 8020 h 537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473" h="5377543">
                      <a:moveTo>
                        <a:pt x="0" y="0"/>
                      </a:moveTo>
                      <a:lnTo>
                        <a:pt x="7499473" y="0"/>
                      </a:lnTo>
                      <a:lnTo>
                        <a:pt x="7499473" y="5316351"/>
                      </a:lnTo>
                      <a:lnTo>
                        <a:pt x="7492071" y="5317510"/>
                      </a:lnTo>
                      <a:cubicBezTo>
                        <a:pt x="7196886" y="5357102"/>
                        <a:pt x="6895636" y="5377543"/>
                        <a:pt x="6589611" y="5377543"/>
                      </a:cubicBezTo>
                      <a:cubicBezTo>
                        <a:pt x="3339855" y="5377543"/>
                        <a:pt x="628496" y="3072400"/>
                        <a:pt x="1431" y="8020"/>
                      </a:cubicBezTo>
                      <a:close/>
                    </a:path>
                  </a:pathLst>
                </a:custGeom>
                <a:blipFill rotWithShape="0">
                  <a:blip r:embed="rId2"/>
                  <a:srcRect/>
                  <a:stretch>
                    <a:fillRect r="-31979"/>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endParaRPr lang="zh-CN" altLang="en-US"/>
                </a:p>
              </p:txBody>
            </p:sp>
          </p:grpSp>
          <p:sp>
            <p:nvSpPr>
              <p:cNvPr id="31" name="Freeform: Shape 30">
                <a:extLst>
                  <a:ext uri="{FF2B5EF4-FFF2-40B4-BE49-F238E27FC236}">
                    <a16:creationId xmlns:a16="http://schemas.microsoft.com/office/drawing/2014/main" id="{9495A7A1-17F2-7B88-8E3A-D912887741B9}"/>
                  </a:ext>
                </a:extLst>
              </p:cNvPr>
              <p:cNvSpPr/>
              <p:nvPr/>
            </p:nvSpPr>
            <p:spPr>
              <a:xfrm flipH="1">
                <a:off x="3473241" y="0"/>
                <a:ext cx="2213968" cy="1030522"/>
              </a:xfrm>
              <a:custGeom>
                <a:avLst/>
                <a:gdLst>
                  <a:gd name="connsiteX0" fmla="*/ 2213968 w 2213968"/>
                  <a:gd name="connsiteY0" fmla="*/ 0 h 1030522"/>
                  <a:gd name="connsiteX1" fmla="*/ 0 w 2213968"/>
                  <a:gd name="connsiteY1" fmla="*/ 0 h 1030522"/>
                  <a:gd name="connsiteX2" fmla="*/ 1670 w 2213968"/>
                  <a:gd name="connsiteY2" fmla="*/ 33071 h 1030522"/>
                  <a:gd name="connsiteX3" fmla="*/ 1106984 w 2213968"/>
                  <a:gd name="connsiteY3" fmla="*/ 1030522 h 1030522"/>
                  <a:gd name="connsiteX4" fmla="*/ 2212298 w 2213968"/>
                  <a:gd name="connsiteY4" fmla="*/ 33071 h 1030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968" h="1030522">
                    <a:moveTo>
                      <a:pt x="2213968" y="0"/>
                    </a:moveTo>
                    <a:lnTo>
                      <a:pt x="0" y="0"/>
                    </a:lnTo>
                    <a:lnTo>
                      <a:pt x="1670" y="33071"/>
                    </a:lnTo>
                    <a:cubicBezTo>
                      <a:pt x="58567" y="593324"/>
                      <a:pt x="531719" y="1030522"/>
                      <a:pt x="1106984" y="1030522"/>
                    </a:cubicBezTo>
                    <a:cubicBezTo>
                      <a:pt x="1682249" y="1030522"/>
                      <a:pt x="2155401" y="593324"/>
                      <a:pt x="2212298" y="33071"/>
                    </a:cubicBezTo>
                    <a:close/>
                  </a:path>
                </a:pathLst>
              </a:custGeom>
              <a:gradFill flip="none" rotWithShape="1">
                <a:gsLst>
                  <a:gs pos="32000">
                    <a:schemeClr val="accent1"/>
                  </a:gs>
                  <a:gs pos="100000">
                    <a:schemeClr val="accent1">
                      <a:lumMod val="60000"/>
                      <a:lumOff val="40000"/>
                    </a:schemeClr>
                  </a:gs>
                </a:gsLst>
                <a:lin ang="81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lt1"/>
                  </a:solidFill>
                </a:endParaRPr>
              </a:p>
            </p:txBody>
          </p:sp>
        </p:grpSp>
        <p:sp>
          <p:nvSpPr>
            <p:cNvPr id="40" name="Freeform: Shape 39">
              <a:extLst>
                <a:ext uri="{FF2B5EF4-FFF2-40B4-BE49-F238E27FC236}">
                  <a16:creationId xmlns:a16="http://schemas.microsoft.com/office/drawing/2014/main" id="{155D2141-D6EB-B810-CF96-487F2EA97427}"/>
                </a:ext>
              </a:extLst>
            </p:cNvPr>
            <p:cNvSpPr/>
            <p:nvPr/>
          </p:nvSpPr>
          <p:spPr>
            <a:xfrm flipH="1">
              <a:off x="1" y="5927780"/>
              <a:ext cx="1114877" cy="930220"/>
            </a:xfrm>
            <a:custGeom>
              <a:avLst/>
              <a:gdLst>
                <a:gd name="connsiteX0" fmla="*/ 1114877 w 1114877"/>
                <a:gd name="connsiteY0" fmla="*/ 0 h 930220"/>
                <a:gd name="connsiteX1" fmla="*/ 1036942 w 1114877"/>
                <a:gd name="connsiteY1" fmla="*/ 3445 h 930220"/>
                <a:gd name="connsiteX2" fmla="*/ 248 w 1114877"/>
                <a:gd name="connsiteY2" fmla="*/ 928832 h 930220"/>
                <a:gd name="connsiteX3" fmla="*/ 0 w 1114877"/>
                <a:gd name="connsiteY3" fmla="*/ 930220 h 930220"/>
                <a:gd name="connsiteX4" fmla="*/ 1114877 w 1114877"/>
                <a:gd name="connsiteY4" fmla="*/ 930220 h 930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877" h="930220">
                  <a:moveTo>
                    <a:pt x="1114877" y="0"/>
                  </a:moveTo>
                  <a:lnTo>
                    <a:pt x="1036942" y="3445"/>
                  </a:lnTo>
                  <a:cubicBezTo>
                    <a:pt x="521171" y="49251"/>
                    <a:pt x="102067" y="431254"/>
                    <a:pt x="248" y="928832"/>
                  </a:cubicBezTo>
                  <a:lnTo>
                    <a:pt x="0" y="930220"/>
                  </a:lnTo>
                  <a:lnTo>
                    <a:pt x="1114877" y="930220"/>
                  </a:lnTo>
                  <a:close/>
                </a:path>
              </a:pathLst>
            </a:custGeom>
            <a:gradFill flip="none" rotWithShape="1">
              <a:gsLst>
                <a:gs pos="32000">
                  <a:schemeClr val="accent1">
                    <a:lumMod val="60000"/>
                    <a:lumOff val="40000"/>
                    <a:alpha val="40000"/>
                  </a:schemeClr>
                </a:gs>
                <a:gs pos="100000">
                  <a:schemeClr val="accent1">
                    <a:lumMod val="60000"/>
                    <a:lumOff val="40000"/>
                    <a:alpha val="0"/>
                  </a:schemeClr>
                </a:gs>
              </a:gsLst>
              <a:lin ang="27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3" name="Freeform: Shape 2">
              <a:extLst>
                <a:ext uri="{FF2B5EF4-FFF2-40B4-BE49-F238E27FC236}">
                  <a16:creationId xmlns:a16="http://schemas.microsoft.com/office/drawing/2014/main" id="{D2972B53-8A9D-CE7C-7A5C-31E2F49C7A1D}"/>
                </a:ext>
              </a:extLst>
            </p:cNvPr>
            <p:cNvSpPr/>
            <p:nvPr/>
          </p:nvSpPr>
          <p:spPr>
            <a:xfrm>
              <a:off x="5054477" y="3414252"/>
              <a:ext cx="7137523" cy="3443748"/>
            </a:xfrm>
            <a:custGeom>
              <a:avLst/>
              <a:gdLst>
                <a:gd name="connsiteX0" fmla="*/ 4219951 w 7137523"/>
                <a:gd name="connsiteY0" fmla="*/ 0 h 3443748"/>
                <a:gd name="connsiteX1" fmla="*/ 6969261 w 7137523"/>
                <a:gd name="connsiteY1" fmla="*/ 991645 h 3443748"/>
                <a:gd name="connsiteX2" fmla="*/ 7137523 w 7137523"/>
                <a:gd name="connsiteY2" fmla="*/ 1142298 h 3443748"/>
                <a:gd name="connsiteX3" fmla="*/ 7137523 w 7137523"/>
                <a:gd name="connsiteY3" fmla="*/ 3443748 h 3443748"/>
                <a:gd name="connsiteX4" fmla="*/ 0 w 7137523"/>
                <a:gd name="connsiteY4" fmla="*/ 3443748 h 3443748"/>
                <a:gd name="connsiteX5" fmla="*/ 916 w 7137523"/>
                <a:gd name="connsiteY5" fmla="*/ 3438614 h 3443748"/>
                <a:gd name="connsiteX6" fmla="*/ 4219951 w 7137523"/>
                <a:gd name="connsiteY6" fmla="*/ 0 h 344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37523" h="3443748">
                  <a:moveTo>
                    <a:pt x="4219951" y="0"/>
                  </a:moveTo>
                  <a:cubicBezTo>
                    <a:pt x="5265159" y="0"/>
                    <a:pt x="6223400" y="372353"/>
                    <a:pt x="6969261" y="991645"/>
                  </a:cubicBezTo>
                  <a:lnTo>
                    <a:pt x="7137523" y="1142298"/>
                  </a:lnTo>
                  <a:lnTo>
                    <a:pt x="7137523" y="3443748"/>
                  </a:lnTo>
                  <a:lnTo>
                    <a:pt x="0" y="3443748"/>
                  </a:lnTo>
                  <a:lnTo>
                    <a:pt x="916" y="3438614"/>
                  </a:lnTo>
                  <a:cubicBezTo>
                    <a:pt x="402485" y="1476201"/>
                    <a:pt x="2138825" y="0"/>
                    <a:pt x="4219951" y="0"/>
                  </a:cubicBezTo>
                  <a:close/>
                </a:path>
              </a:pathLst>
            </a:custGeom>
            <a:gradFill flip="none" rotWithShape="1">
              <a:gsLst>
                <a:gs pos="32000">
                  <a:schemeClr val="accent1">
                    <a:lumMod val="60000"/>
                    <a:lumOff val="40000"/>
                    <a:alpha val="40000"/>
                  </a:schemeClr>
                </a:gs>
                <a:gs pos="100000">
                  <a:schemeClr val="accent1">
                    <a:lumMod val="60000"/>
                    <a:lumOff val="40000"/>
                    <a:alpha val="0"/>
                  </a:schemeClr>
                </a:gs>
              </a:gsLst>
              <a:lin ang="27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23" name="Circle: Hollow 22">
              <a:extLst>
                <a:ext uri="{FF2B5EF4-FFF2-40B4-BE49-F238E27FC236}">
                  <a16:creationId xmlns:a16="http://schemas.microsoft.com/office/drawing/2014/main" id="{B661D5C8-5057-002A-FEC3-7968DF369BDB}"/>
                </a:ext>
              </a:extLst>
            </p:cNvPr>
            <p:cNvSpPr/>
            <p:nvPr/>
          </p:nvSpPr>
          <p:spPr>
            <a:xfrm>
              <a:off x="278494" y="1834593"/>
              <a:ext cx="1114877" cy="1114877"/>
            </a:xfrm>
            <a:prstGeom prst="donut">
              <a:avLst/>
            </a:prstGeom>
            <a:gradFill flip="none" rotWithShape="1">
              <a:gsLst>
                <a:gs pos="0">
                  <a:schemeClr val="accent2">
                    <a:alpha val="82000"/>
                  </a:schemeClr>
                </a:gs>
                <a:gs pos="64000">
                  <a:schemeClr val="accent2">
                    <a:alpha val="0"/>
                  </a:schemeClr>
                </a:gs>
              </a:gsLst>
              <a:lin ang="27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grpSp>
      <p:sp>
        <p:nvSpPr>
          <p:cNvPr id="5" name="Title 4"/>
          <p:cNvSpPr>
            <a:spLocks noGrp="1"/>
          </p:cNvSpPr>
          <p:nvPr>
            <p:ph type="ctrTitle" hasCustomPrompt="1"/>
          </p:nvPr>
        </p:nvSpPr>
        <p:spPr>
          <a:xfrm>
            <a:off x="660400" y="1478459"/>
            <a:ext cx="5680529" cy="2313808"/>
          </a:xfrm>
          <a:prstGeom prst="rect">
            <a:avLst/>
          </a:prstGeom>
        </p:spPr>
        <p:txBody>
          <a:bodyPr wrap="square" anchor="b">
            <a:normAutofit/>
          </a:bodyPr>
          <a:lstStyle>
            <a:lvl1pPr algn="l">
              <a:lnSpc>
                <a:spcPct val="100000"/>
              </a:lnSpc>
              <a:defRPr sz="5400">
                <a:ln w="19050">
                  <a:noFill/>
                </a:ln>
                <a:solidFill>
                  <a:schemeClr val="tx1"/>
                </a:solidFill>
              </a:defRPr>
            </a:lvl1pPr>
          </a:lstStyle>
          <a:p>
            <a:pPr lvl="0"/>
            <a:r>
              <a:rPr lang="en-US"/>
              <a:t>Click to add title</a:t>
            </a:r>
          </a:p>
        </p:txBody>
      </p:sp>
      <p:sp>
        <p:nvSpPr>
          <p:cNvPr id="29" name="Subtitle 28">
            <a:extLst>
              <a:ext uri="{FF2B5EF4-FFF2-40B4-BE49-F238E27FC236}">
                <a16:creationId xmlns:a16="http://schemas.microsoft.com/office/drawing/2014/main" id="{E1341D2F-B2C0-F44A-C870-0732E50C92EA}"/>
              </a:ext>
            </a:extLst>
          </p:cNvPr>
          <p:cNvSpPr>
            <a:spLocks noGrp="1"/>
          </p:cNvSpPr>
          <p:nvPr>
            <p:ph type="subTitle" sz="quarter" idx="1" hasCustomPrompt="1"/>
          </p:nvPr>
        </p:nvSpPr>
        <p:spPr>
          <a:xfrm>
            <a:off x="660400" y="3908530"/>
            <a:ext cx="5680529" cy="659048"/>
          </a:xfrm>
          <a:prstGeom prst="roundRect">
            <a:avLst>
              <a:gd name="adj" fmla="val 0"/>
            </a:avLst>
          </a:prstGeom>
          <a:noFill/>
          <a:ln>
            <a:noFill/>
          </a:ln>
        </p:spPr>
        <p:txBody>
          <a:bodyPr vert="horz" wrap="square" lIns="91440" tIns="45720" rIns="91440" bIns="45720" rtlCol="0" anchor="t" anchorCtr="0">
            <a:normAutofit/>
          </a:bodyPr>
          <a:lstStyle>
            <a:lvl1pPr marL="0" indent="0" algn="l">
              <a:lnSpc>
                <a:spcPct val="100000"/>
              </a:lnSpc>
              <a:buNone/>
              <a:defRPr lang="en-US" sz="2000" dirty="0">
                <a:solidFill>
                  <a:schemeClr val="tx1"/>
                </a:solidFill>
                <a:latin typeface="+mj-lt"/>
              </a:defRPr>
            </a:lvl1pPr>
          </a:lstStyle>
          <a:p>
            <a:pPr lvl="0"/>
            <a:r>
              <a:rPr lang="en-US"/>
              <a:t>Click to add subtitle</a:t>
            </a:r>
          </a:p>
        </p:txBody>
      </p:sp>
      <p:sp>
        <p:nvSpPr>
          <p:cNvPr id="7" name="Text Placeholder 6"/>
          <p:cNvSpPr>
            <a:spLocks noGrp="1"/>
          </p:cNvSpPr>
          <p:nvPr>
            <p:ph type="body" sz="quarter" idx="14" hasCustomPrompt="1"/>
          </p:nvPr>
        </p:nvSpPr>
        <p:spPr>
          <a:xfrm>
            <a:off x="660400" y="5768976"/>
            <a:ext cx="5680529" cy="365124"/>
          </a:xfrm>
          <a:prstGeom prst="roundRect">
            <a:avLst>
              <a:gd name="adj" fmla="val 0"/>
            </a:avLst>
          </a:prstGeom>
          <a:noFill/>
          <a:ln>
            <a:noFill/>
          </a:ln>
        </p:spPr>
        <p:txBody>
          <a:bodyPr wrap="none" anchor="ctr">
            <a:normAutofit/>
          </a:bodyPr>
          <a:lstStyle>
            <a:lvl1pPr marL="0" indent="0" algn="l">
              <a:lnSpc>
                <a:spcPct val="100000"/>
              </a:lnSpc>
              <a:buNone/>
              <a:defRPr sz="1200">
                <a:solidFill>
                  <a:schemeClr val="tx1"/>
                </a:solidFill>
              </a:defRPr>
            </a:lvl1pPr>
          </a:lstStyle>
          <a:p>
            <a:pPr lvl="0"/>
            <a:r>
              <a:rPr lang="en-US"/>
              <a:t>www.officeplus.cn</a:t>
            </a:r>
          </a:p>
        </p:txBody>
      </p:sp>
      <p:sp>
        <p:nvSpPr>
          <p:cNvPr id="4" name="Text Placeholder 3"/>
          <p:cNvSpPr>
            <a:spLocks noGrp="1"/>
          </p:cNvSpPr>
          <p:nvPr>
            <p:ph type="body" sz="quarter" idx="13" hasCustomPrompt="1"/>
          </p:nvPr>
        </p:nvSpPr>
        <p:spPr>
          <a:xfrm>
            <a:off x="660400" y="5390698"/>
            <a:ext cx="5680529" cy="365124"/>
          </a:xfrm>
          <a:prstGeom prst="roundRect">
            <a:avLst>
              <a:gd name="adj" fmla="val 0"/>
            </a:avLst>
          </a:prstGeom>
          <a:noFill/>
          <a:ln>
            <a:noFill/>
          </a:ln>
        </p:spPr>
        <p:txBody>
          <a:bodyPr wrap="square" lIns="90000" anchor="ctr">
            <a:normAutofit/>
          </a:bodyPr>
          <a:lstStyle>
            <a:lvl1pPr marL="0" indent="0" algn="l">
              <a:lnSpc>
                <a:spcPct val="100000"/>
              </a:lnSpc>
              <a:buNone/>
              <a:defRPr sz="1200">
                <a:solidFill>
                  <a:schemeClr val="tx1"/>
                </a:solidFill>
              </a:defRPr>
            </a:lvl1pPr>
          </a:lstStyle>
          <a:p>
            <a:pPr lvl="0"/>
            <a:r>
              <a:rPr lang="en-US"/>
              <a:t>Presenter name</a:t>
            </a:r>
          </a:p>
        </p:txBody>
      </p:sp>
    </p:spTree>
    <p:extLst>
      <p:ext uri="{BB962C8B-B14F-4D97-AF65-F5344CB8AC3E}">
        <p14:creationId xmlns:p14="http://schemas.microsoft.com/office/powerpoint/2010/main" val="245857872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
        <p:nvSpPr>
          <p:cNvPr id="2" name="标题 1"/>
          <p:cNvSpPr>
            <a:spLocks noGrp="1"/>
          </p:cNvSpPr>
          <p:nvPr>
            <p:ph type="title"/>
          </p:nvPr>
        </p:nvSpPr>
        <p:spPr>
          <a:xfrm>
            <a:off x="6096000" y="2891770"/>
            <a:ext cx="4588562" cy="537230"/>
          </a:xfrm>
        </p:spPr>
        <p:txBody>
          <a:bodyPr anchor="b">
            <a:normAutofit/>
          </a:bodyPr>
          <a:lstStyle>
            <a:lvl1pPr>
              <a:defRPr sz="2800"/>
            </a:lvl1pPr>
          </a:lstStyle>
          <a:p>
            <a:r>
              <a:rPr lang="zh-CN" altLang="en-US" dirty="0"/>
              <a:t>单击此处编辑母版标题样式</a:t>
            </a:r>
          </a:p>
        </p:txBody>
      </p:sp>
      <p:sp>
        <p:nvSpPr>
          <p:cNvPr id="3" name="文本占位符 2"/>
          <p:cNvSpPr>
            <a:spLocks noGrp="1"/>
          </p:cNvSpPr>
          <p:nvPr>
            <p:ph type="body" idx="1"/>
          </p:nvPr>
        </p:nvSpPr>
        <p:spPr>
          <a:xfrm>
            <a:off x="6096000" y="3618502"/>
            <a:ext cx="4588562" cy="1019485"/>
          </a:xfrm>
        </p:spPr>
        <p:txBody>
          <a:bodyPr>
            <a:normAutofit/>
          </a:bodyPr>
          <a:lstStyle>
            <a:lvl1pPr marL="0" indent="0">
              <a:buNone/>
              <a:defRPr sz="1400" b="0">
                <a:solidFill>
                  <a:schemeClr val="tx1">
                    <a:tint val="75000"/>
                  </a:schemeClr>
                </a:solidFill>
                <a:latin typeface="+mj-ea"/>
                <a:ea typeface="+mj-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Tree>
    <p:extLst>
      <p:ext uri="{BB962C8B-B14F-4D97-AF65-F5344CB8AC3E}">
        <p14:creationId xmlns:p14="http://schemas.microsoft.com/office/powerpoint/2010/main" val="3117499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11028320" y="4809503"/>
            <a:ext cx="1163680" cy="2048497"/>
          </a:xfrm>
          <a:prstGeom prst="rect">
            <a:avLst/>
          </a:prstGeom>
        </p:spPr>
      </p:pic>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 name="标题 9"/>
          <p:cNvSpPr>
            <a:spLocks noGrp="1"/>
          </p:cNvSpPr>
          <p:nvPr>
            <p:ph type="title"/>
          </p:nvPr>
        </p:nvSpPr>
        <p:spPr/>
        <p:txBody>
          <a:bodyPr/>
          <a:lstStyle/>
          <a:p>
            <a:r>
              <a:rPr lang="zh-CN" altLang="en-US"/>
              <a:t>单击此处编辑母版标题样式</a:t>
            </a:r>
          </a:p>
        </p:txBody>
      </p:sp>
      <p:sp>
        <p:nvSpPr>
          <p:cNvPr id="14" name="日期占位符 13"/>
          <p:cNvSpPr>
            <a:spLocks noGrp="1"/>
          </p:cNvSpPr>
          <p:nvPr>
            <p:ph type="dt" sz="half" idx="10"/>
          </p:nvPr>
        </p:nvSpPr>
        <p:spPr/>
        <p:txBody>
          <a:bodyPr/>
          <a:lstStyle/>
          <a:p>
            <a:endParaRPr lang="zh-CN" altLang="en-US" dirty="0"/>
          </a:p>
        </p:txBody>
      </p:sp>
      <p:sp>
        <p:nvSpPr>
          <p:cNvPr id="15" name="页脚占位符 14"/>
          <p:cNvSpPr>
            <a:spLocks noGrp="1"/>
          </p:cNvSpPr>
          <p:nvPr>
            <p:ph type="ftr" sz="quarter" idx="11"/>
          </p:nvPr>
        </p:nvSpPr>
        <p:spPr/>
        <p:txBody>
          <a:bodyPr/>
          <a:lstStyle/>
          <a:p>
            <a:endParaRPr lang="zh-CN" altLang="en-US"/>
          </a:p>
        </p:txBody>
      </p:sp>
      <p:sp>
        <p:nvSpPr>
          <p:cNvPr id="16" name="灯片编号占位符 15"/>
          <p:cNvSpPr>
            <a:spLocks noGrp="1"/>
          </p:cNvSpPr>
          <p:nvPr>
            <p:ph type="sldNum" sz="quarter" idx="12"/>
          </p:nvPr>
        </p:nvSpPr>
        <p:spPr/>
        <p:txBody>
          <a:bodyPr/>
          <a:lstStyle/>
          <a:p>
            <a:fld id="{17B61D2E-5690-4C9D-A84F-76BBD1AD9F3C}" type="slidenum">
              <a:rPr lang="zh-CN" altLang="en-US" smtClean="0"/>
              <a:t>‹#›</a:t>
            </a:fld>
            <a:endParaRPr lang="zh-CN" altLang="en-US"/>
          </a:p>
        </p:txBody>
      </p:sp>
    </p:spTree>
    <p:extLst>
      <p:ext uri="{BB962C8B-B14F-4D97-AF65-F5344CB8AC3E}">
        <p14:creationId xmlns:p14="http://schemas.microsoft.com/office/powerpoint/2010/main" val="34766287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srcRect r="43193"/>
          <a:stretch>
            <a:fillRect/>
          </a:stretch>
        </p:blipFill>
        <p:spPr>
          <a:xfrm>
            <a:off x="11028320" y="4809503"/>
            <a:ext cx="1163680" cy="2048497"/>
          </a:xfrm>
          <a:prstGeom prst="rect">
            <a:avLst/>
          </a:prstGeom>
        </p:spPr>
      </p:pic>
      <p:sp>
        <p:nvSpPr>
          <p:cNvPr id="2" name="标题 1"/>
          <p:cNvSpPr>
            <a:spLocks noGrp="1"/>
          </p:cNvSpPr>
          <p:nvPr>
            <p:ph type="title"/>
          </p:nvPr>
        </p:nvSpPr>
        <p:spPr/>
        <p:txBody>
          <a:bodyPr/>
          <a:lstStyle/>
          <a:p>
            <a:r>
              <a:rPr lang="zh-CN" altLang="en-US"/>
              <a:t>单击此处编辑母版标题样式</a:t>
            </a:r>
          </a:p>
        </p:txBody>
      </p:sp>
      <p:sp>
        <p:nvSpPr>
          <p:cNvPr id="5" name="灯片编号占位符 4"/>
          <p:cNvSpPr>
            <a:spLocks noGrp="1"/>
          </p:cNvSpPr>
          <p:nvPr>
            <p:ph type="sldNum" sz="quarter" idx="12"/>
          </p:nvPr>
        </p:nvSpPr>
        <p:spPr/>
        <p:txBody>
          <a:bodyPr/>
          <a:lstStyle/>
          <a:p>
            <a:fld id="{17B61D2E-5690-4C9D-A84F-76BBD1AD9F3C}" type="slidenum">
              <a:rPr lang="zh-CN" altLang="en-US" smtClean="0"/>
              <a:t>‹#›</a:t>
            </a:fld>
            <a:endParaRPr lang="zh-CN" altLang="en-US"/>
          </a:p>
        </p:txBody>
      </p:sp>
    </p:spTree>
    <p:extLst>
      <p:ext uri="{BB962C8B-B14F-4D97-AF65-F5344CB8AC3E}">
        <p14:creationId xmlns:p14="http://schemas.microsoft.com/office/powerpoint/2010/main" val="700570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Tree>
    <p:extLst>
      <p:ext uri="{BB962C8B-B14F-4D97-AF65-F5344CB8AC3E}">
        <p14:creationId xmlns:p14="http://schemas.microsoft.com/office/powerpoint/2010/main" val="36663030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结尾幻灯片">
    <p:spTree>
      <p:nvGrpSpPr>
        <p:cNvPr id="1" name=""/>
        <p:cNvGrpSpPr/>
        <p:nvPr/>
      </p:nvGrpSpPr>
      <p:grpSpPr>
        <a:xfrm>
          <a:off x="0" y="0"/>
          <a:ext cx="0" cy="0"/>
          <a:chOff x="0" y="0"/>
          <a:chExt cx="0" cy="0"/>
        </a:xfrm>
      </p:grpSpPr>
      <p:grpSp>
        <p:nvGrpSpPr>
          <p:cNvPr id="11" name="组合 10"/>
          <p:cNvGrpSpPr/>
          <p:nvPr userDrawn="1"/>
        </p:nvGrpSpPr>
        <p:grpSpPr>
          <a:xfrm rot="19976833">
            <a:off x="677043" y="138257"/>
            <a:ext cx="6581166" cy="6581166"/>
            <a:chOff x="1337912" y="7055318"/>
            <a:chExt cx="4273616" cy="4273616"/>
          </a:xfrm>
        </p:grpSpPr>
        <p:pic>
          <p:nvPicPr>
            <p:cNvPr id="12" name="图片 11"/>
            <p:cNvPicPr>
              <a:picLocks noChangeAspect="1"/>
            </p:cNvPicPr>
            <p:nvPr userDrawn="1"/>
          </p:nvPicPr>
          <p:blipFill rotWithShape="1">
            <a:blip r:embed="rId2">
              <a:extLst>
                <a:ext uri="{28A0092B-C50C-407E-A947-70E740481C1C}">
                  <a14:useLocalDpi xmlns:a14="http://schemas.microsoft.com/office/drawing/2010/main" val="0"/>
                </a:ext>
              </a:extLst>
            </a:blip>
            <a:srcRect l="3021" t="2701" r="2778" b="2973"/>
            <a:stretch>
              <a:fillRect/>
            </a:stretch>
          </p:blipFill>
          <p:spPr>
            <a:xfrm>
              <a:off x="1337912" y="7064942"/>
              <a:ext cx="4273616" cy="4254367"/>
            </a:xfrm>
            <a:prstGeom prst="ellipse">
              <a:avLst/>
            </a:prstGeom>
          </p:spPr>
        </p:pic>
        <p:sp>
          <p:nvSpPr>
            <p:cNvPr id="13" name="椭圆 12"/>
            <p:cNvSpPr/>
            <p:nvPr userDrawn="1"/>
          </p:nvSpPr>
          <p:spPr>
            <a:xfrm>
              <a:off x="1337912" y="7055317"/>
              <a:ext cx="4273616" cy="4273616"/>
            </a:xfrm>
            <a:prstGeom prst="ellipse">
              <a:avLst/>
            </a:prstGeom>
            <a:solidFill>
              <a:schemeClr val="bg1">
                <a:alpha val="94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ctrTitle" hasCustomPrompt="1"/>
          </p:nvPr>
        </p:nvSpPr>
        <p:spPr>
          <a:xfrm>
            <a:off x="2387598" y="2391494"/>
            <a:ext cx="5134992" cy="719861"/>
          </a:xfrm>
        </p:spPr>
        <p:txBody>
          <a:bodyPr anchor="b">
            <a:normAutofit/>
          </a:bodyPr>
          <a:lstStyle>
            <a:lvl1pPr algn="l">
              <a:defRPr sz="3600"/>
            </a:lvl1pPr>
          </a:lstStyle>
          <a:p>
            <a:r>
              <a:rPr lang="zh-CN" altLang="en-US" dirty="0"/>
              <a:t>恳请指正</a:t>
            </a:r>
          </a:p>
        </p:txBody>
      </p:sp>
      <p:sp>
        <p:nvSpPr>
          <p:cNvPr id="9" name="任意多边形 25"/>
          <p:cNvSpPr/>
          <p:nvPr userDrawn="1"/>
        </p:nvSpPr>
        <p:spPr>
          <a:xfrm rot="10800000">
            <a:off x="3262047" y="1130300"/>
            <a:ext cx="8258441" cy="4597081"/>
          </a:xfrm>
          <a:custGeom>
            <a:avLst/>
            <a:gdLst>
              <a:gd name="connsiteX0" fmla="*/ 6762786 w 6826313"/>
              <a:gd name="connsiteY0" fmla="*/ 1876457 h 4508626"/>
              <a:gd name="connsiteX1" fmla="*/ 6826313 w 6826313"/>
              <a:gd name="connsiteY1" fmla="*/ 1876457 h 4508626"/>
              <a:gd name="connsiteX2" fmla="*/ 6826313 w 6826313"/>
              <a:gd name="connsiteY2" fmla="*/ 2139756 h 4508626"/>
              <a:gd name="connsiteX3" fmla="*/ 6762786 w 6826313"/>
              <a:gd name="connsiteY3" fmla="*/ 2139756 h 4508626"/>
              <a:gd name="connsiteX4" fmla="*/ 0 w 6826313"/>
              <a:gd name="connsiteY4" fmla="*/ 0 h 4508626"/>
              <a:gd name="connsiteX5" fmla="*/ 6826313 w 6826313"/>
              <a:gd name="connsiteY5" fmla="*/ 0 h 4508626"/>
              <a:gd name="connsiteX6" fmla="*/ 6826313 w 6826313"/>
              <a:gd name="connsiteY6" fmla="*/ 959382 h 4508626"/>
              <a:gd name="connsiteX7" fmla="*/ 6762786 w 6826313"/>
              <a:gd name="connsiteY7" fmla="*/ 959382 h 4508626"/>
              <a:gd name="connsiteX8" fmla="*/ 6762786 w 6826313"/>
              <a:gd name="connsiteY8" fmla="*/ 63527 h 4508626"/>
              <a:gd name="connsiteX9" fmla="*/ 63527 w 6826313"/>
              <a:gd name="connsiteY9" fmla="*/ 63527 h 4508626"/>
              <a:gd name="connsiteX10" fmla="*/ 63527 w 6826313"/>
              <a:gd name="connsiteY10" fmla="*/ 4445099 h 4508626"/>
              <a:gd name="connsiteX11" fmla="*/ 6762786 w 6826313"/>
              <a:gd name="connsiteY11" fmla="*/ 4445099 h 4508626"/>
              <a:gd name="connsiteX12" fmla="*/ 6762786 w 6826313"/>
              <a:gd name="connsiteY12" fmla="*/ 3756057 h 4508626"/>
              <a:gd name="connsiteX13" fmla="*/ 6826313 w 6826313"/>
              <a:gd name="connsiteY13" fmla="*/ 3756057 h 4508626"/>
              <a:gd name="connsiteX14" fmla="*/ 6826313 w 6826313"/>
              <a:gd name="connsiteY14" fmla="*/ 4508626 h 4508626"/>
              <a:gd name="connsiteX15" fmla="*/ 0 w 6826313"/>
              <a:gd name="connsiteY15" fmla="*/ 4508626 h 4508626"/>
              <a:gd name="connsiteX0-1" fmla="*/ 6762786 w 6826313"/>
              <a:gd name="connsiteY0-2" fmla="*/ 1876457 h 4508626"/>
              <a:gd name="connsiteX1-3" fmla="*/ 6826313 w 6826313"/>
              <a:gd name="connsiteY1-4" fmla="*/ 1876457 h 4508626"/>
              <a:gd name="connsiteX2-5" fmla="*/ 6826313 w 6826313"/>
              <a:gd name="connsiteY2-6" fmla="*/ 2476058 h 4508626"/>
              <a:gd name="connsiteX3-7" fmla="*/ 6762786 w 6826313"/>
              <a:gd name="connsiteY3-8" fmla="*/ 2139756 h 4508626"/>
              <a:gd name="connsiteX4-9" fmla="*/ 6762786 w 6826313"/>
              <a:gd name="connsiteY4-10" fmla="*/ 1876457 h 4508626"/>
              <a:gd name="connsiteX5-11" fmla="*/ 0 w 6826313"/>
              <a:gd name="connsiteY5-12" fmla="*/ 0 h 4508626"/>
              <a:gd name="connsiteX6-13" fmla="*/ 6826313 w 6826313"/>
              <a:gd name="connsiteY6-14" fmla="*/ 0 h 4508626"/>
              <a:gd name="connsiteX7-15" fmla="*/ 6826313 w 6826313"/>
              <a:gd name="connsiteY7-16" fmla="*/ 959382 h 4508626"/>
              <a:gd name="connsiteX8-17" fmla="*/ 6762786 w 6826313"/>
              <a:gd name="connsiteY8-18" fmla="*/ 959382 h 4508626"/>
              <a:gd name="connsiteX9-19" fmla="*/ 6762786 w 6826313"/>
              <a:gd name="connsiteY9-20" fmla="*/ 63527 h 4508626"/>
              <a:gd name="connsiteX10-21" fmla="*/ 63527 w 6826313"/>
              <a:gd name="connsiteY10-22" fmla="*/ 63527 h 4508626"/>
              <a:gd name="connsiteX11-23" fmla="*/ 63527 w 6826313"/>
              <a:gd name="connsiteY11-24" fmla="*/ 4445099 h 4508626"/>
              <a:gd name="connsiteX12-25" fmla="*/ 6762786 w 6826313"/>
              <a:gd name="connsiteY12-26" fmla="*/ 4445099 h 4508626"/>
              <a:gd name="connsiteX13-27" fmla="*/ 6762786 w 6826313"/>
              <a:gd name="connsiteY13-28" fmla="*/ 3756057 h 4508626"/>
              <a:gd name="connsiteX14-29" fmla="*/ 6826313 w 6826313"/>
              <a:gd name="connsiteY14-30" fmla="*/ 3756057 h 4508626"/>
              <a:gd name="connsiteX15-31" fmla="*/ 6826313 w 6826313"/>
              <a:gd name="connsiteY15-32" fmla="*/ 4508626 h 4508626"/>
              <a:gd name="connsiteX16" fmla="*/ 0 w 6826313"/>
              <a:gd name="connsiteY16" fmla="*/ 4508626 h 4508626"/>
              <a:gd name="connsiteX17" fmla="*/ 0 w 6826313"/>
              <a:gd name="connsiteY17" fmla="*/ 0 h 4508626"/>
              <a:gd name="connsiteX0-33" fmla="*/ 6762786 w 6826313"/>
              <a:gd name="connsiteY0-34" fmla="*/ 1876457 h 4508626"/>
              <a:gd name="connsiteX1-35" fmla="*/ 6826313 w 6826313"/>
              <a:gd name="connsiteY1-36" fmla="*/ 1876457 h 4508626"/>
              <a:gd name="connsiteX2-37" fmla="*/ 6826313 w 6826313"/>
              <a:gd name="connsiteY2-38" fmla="*/ 2476058 h 4508626"/>
              <a:gd name="connsiteX3-39" fmla="*/ 6762786 w 6826313"/>
              <a:gd name="connsiteY3-40" fmla="*/ 2455298 h 4508626"/>
              <a:gd name="connsiteX4-41" fmla="*/ 6762786 w 6826313"/>
              <a:gd name="connsiteY4-42" fmla="*/ 1876457 h 4508626"/>
              <a:gd name="connsiteX5-43" fmla="*/ 0 w 6826313"/>
              <a:gd name="connsiteY5-44" fmla="*/ 0 h 4508626"/>
              <a:gd name="connsiteX6-45" fmla="*/ 6826313 w 6826313"/>
              <a:gd name="connsiteY6-46" fmla="*/ 0 h 4508626"/>
              <a:gd name="connsiteX7-47" fmla="*/ 6826313 w 6826313"/>
              <a:gd name="connsiteY7-48" fmla="*/ 959382 h 4508626"/>
              <a:gd name="connsiteX8-49" fmla="*/ 6762786 w 6826313"/>
              <a:gd name="connsiteY8-50" fmla="*/ 959382 h 4508626"/>
              <a:gd name="connsiteX9-51" fmla="*/ 6762786 w 6826313"/>
              <a:gd name="connsiteY9-52" fmla="*/ 63527 h 4508626"/>
              <a:gd name="connsiteX10-53" fmla="*/ 63527 w 6826313"/>
              <a:gd name="connsiteY10-54" fmla="*/ 63527 h 4508626"/>
              <a:gd name="connsiteX11-55" fmla="*/ 63527 w 6826313"/>
              <a:gd name="connsiteY11-56" fmla="*/ 4445099 h 4508626"/>
              <a:gd name="connsiteX12-57" fmla="*/ 6762786 w 6826313"/>
              <a:gd name="connsiteY12-58" fmla="*/ 4445099 h 4508626"/>
              <a:gd name="connsiteX13-59" fmla="*/ 6762786 w 6826313"/>
              <a:gd name="connsiteY13-60" fmla="*/ 3756057 h 4508626"/>
              <a:gd name="connsiteX14-61" fmla="*/ 6826313 w 6826313"/>
              <a:gd name="connsiteY14-62" fmla="*/ 3756057 h 4508626"/>
              <a:gd name="connsiteX15-63" fmla="*/ 6826313 w 6826313"/>
              <a:gd name="connsiteY15-64" fmla="*/ 4508626 h 4508626"/>
              <a:gd name="connsiteX16-65" fmla="*/ 0 w 6826313"/>
              <a:gd name="connsiteY16-66" fmla="*/ 4508626 h 4508626"/>
              <a:gd name="connsiteX17-67" fmla="*/ 0 w 6826313"/>
              <a:gd name="connsiteY17-68" fmla="*/ 0 h 4508626"/>
              <a:gd name="connsiteX0-69" fmla="*/ 6762786 w 6826313"/>
              <a:gd name="connsiteY0-70" fmla="*/ 1876457 h 4508626"/>
              <a:gd name="connsiteX1-71" fmla="*/ 6826313 w 6826313"/>
              <a:gd name="connsiteY1-72" fmla="*/ 1876457 h 4508626"/>
              <a:gd name="connsiteX2-73" fmla="*/ 6826313 w 6826313"/>
              <a:gd name="connsiteY2-74" fmla="*/ 2476058 h 4508626"/>
              <a:gd name="connsiteX3-75" fmla="*/ 6762786 w 6826313"/>
              <a:gd name="connsiteY3-76" fmla="*/ 2476058 h 4508626"/>
              <a:gd name="connsiteX4-77" fmla="*/ 6762786 w 6826313"/>
              <a:gd name="connsiteY4-78" fmla="*/ 1876457 h 4508626"/>
              <a:gd name="connsiteX5-79" fmla="*/ 0 w 6826313"/>
              <a:gd name="connsiteY5-80" fmla="*/ 0 h 4508626"/>
              <a:gd name="connsiteX6-81" fmla="*/ 6826313 w 6826313"/>
              <a:gd name="connsiteY6-82" fmla="*/ 0 h 4508626"/>
              <a:gd name="connsiteX7-83" fmla="*/ 6826313 w 6826313"/>
              <a:gd name="connsiteY7-84" fmla="*/ 959382 h 4508626"/>
              <a:gd name="connsiteX8-85" fmla="*/ 6762786 w 6826313"/>
              <a:gd name="connsiteY8-86" fmla="*/ 959382 h 4508626"/>
              <a:gd name="connsiteX9-87" fmla="*/ 6762786 w 6826313"/>
              <a:gd name="connsiteY9-88" fmla="*/ 63527 h 4508626"/>
              <a:gd name="connsiteX10-89" fmla="*/ 63527 w 6826313"/>
              <a:gd name="connsiteY10-90" fmla="*/ 63527 h 4508626"/>
              <a:gd name="connsiteX11-91" fmla="*/ 63527 w 6826313"/>
              <a:gd name="connsiteY11-92" fmla="*/ 4445099 h 4508626"/>
              <a:gd name="connsiteX12-93" fmla="*/ 6762786 w 6826313"/>
              <a:gd name="connsiteY12-94" fmla="*/ 4445099 h 4508626"/>
              <a:gd name="connsiteX13-95" fmla="*/ 6762786 w 6826313"/>
              <a:gd name="connsiteY13-96" fmla="*/ 3756057 h 4508626"/>
              <a:gd name="connsiteX14-97" fmla="*/ 6826313 w 6826313"/>
              <a:gd name="connsiteY14-98" fmla="*/ 3756057 h 4508626"/>
              <a:gd name="connsiteX15-99" fmla="*/ 6826313 w 6826313"/>
              <a:gd name="connsiteY15-100" fmla="*/ 4508626 h 4508626"/>
              <a:gd name="connsiteX16-101" fmla="*/ 0 w 6826313"/>
              <a:gd name="connsiteY16-102" fmla="*/ 4508626 h 4508626"/>
              <a:gd name="connsiteX17-103" fmla="*/ 0 w 6826313"/>
              <a:gd name="connsiteY17-104" fmla="*/ 0 h 4508626"/>
              <a:gd name="connsiteX0-105" fmla="*/ 6762786 w 6826313"/>
              <a:gd name="connsiteY0-106" fmla="*/ 1876457 h 4508626"/>
              <a:gd name="connsiteX1-107" fmla="*/ 6826313 w 6826313"/>
              <a:gd name="connsiteY1-108" fmla="*/ 1876457 h 4508626"/>
              <a:gd name="connsiteX2-109" fmla="*/ 6826313 w 6826313"/>
              <a:gd name="connsiteY2-110" fmla="*/ 2476058 h 4508626"/>
              <a:gd name="connsiteX3-111" fmla="*/ 6762786 w 6826313"/>
              <a:gd name="connsiteY3-112" fmla="*/ 2476058 h 4508626"/>
              <a:gd name="connsiteX4-113" fmla="*/ 6762786 w 6826313"/>
              <a:gd name="connsiteY4-114" fmla="*/ 1876457 h 4508626"/>
              <a:gd name="connsiteX5-115" fmla="*/ 0 w 6826313"/>
              <a:gd name="connsiteY5-116" fmla="*/ 0 h 4508626"/>
              <a:gd name="connsiteX6-117" fmla="*/ 6826313 w 6826313"/>
              <a:gd name="connsiteY6-118" fmla="*/ 0 h 4508626"/>
              <a:gd name="connsiteX7-119" fmla="*/ 6826313 w 6826313"/>
              <a:gd name="connsiteY7-120" fmla="*/ 959382 h 4508626"/>
              <a:gd name="connsiteX8-121" fmla="*/ 6762786 w 6826313"/>
              <a:gd name="connsiteY8-122" fmla="*/ 959382 h 4508626"/>
              <a:gd name="connsiteX9-123" fmla="*/ 6762786 w 6826313"/>
              <a:gd name="connsiteY9-124" fmla="*/ 63527 h 4508626"/>
              <a:gd name="connsiteX10-125" fmla="*/ 63527 w 6826313"/>
              <a:gd name="connsiteY10-126" fmla="*/ 63527 h 4508626"/>
              <a:gd name="connsiteX11-127" fmla="*/ 63527 w 6826313"/>
              <a:gd name="connsiteY11-128" fmla="*/ 4445099 h 4508626"/>
              <a:gd name="connsiteX12-129" fmla="*/ 6762786 w 6826313"/>
              <a:gd name="connsiteY12-130" fmla="*/ 4445099 h 4508626"/>
              <a:gd name="connsiteX13-131" fmla="*/ 6762786 w 6826313"/>
              <a:gd name="connsiteY13-132" fmla="*/ 3403147 h 4508626"/>
              <a:gd name="connsiteX14-133" fmla="*/ 6826313 w 6826313"/>
              <a:gd name="connsiteY14-134" fmla="*/ 3756057 h 4508626"/>
              <a:gd name="connsiteX15-135" fmla="*/ 6826313 w 6826313"/>
              <a:gd name="connsiteY15-136" fmla="*/ 4508626 h 4508626"/>
              <a:gd name="connsiteX16-137" fmla="*/ 0 w 6826313"/>
              <a:gd name="connsiteY16-138" fmla="*/ 4508626 h 4508626"/>
              <a:gd name="connsiteX17-139" fmla="*/ 0 w 6826313"/>
              <a:gd name="connsiteY17-140" fmla="*/ 0 h 4508626"/>
              <a:gd name="connsiteX0-141" fmla="*/ 6762786 w 6829816"/>
              <a:gd name="connsiteY0-142" fmla="*/ 1876457 h 4508626"/>
              <a:gd name="connsiteX1-143" fmla="*/ 6826313 w 6829816"/>
              <a:gd name="connsiteY1-144" fmla="*/ 1876457 h 4508626"/>
              <a:gd name="connsiteX2-145" fmla="*/ 6826313 w 6829816"/>
              <a:gd name="connsiteY2-146" fmla="*/ 2476058 h 4508626"/>
              <a:gd name="connsiteX3-147" fmla="*/ 6762786 w 6829816"/>
              <a:gd name="connsiteY3-148" fmla="*/ 2476058 h 4508626"/>
              <a:gd name="connsiteX4-149" fmla="*/ 6762786 w 6829816"/>
              <a:gd name="connsiteY4-150" fmla="*/ 1876457 h 4508626"/>
              <a:gd name="connsiteX5-151" fmla="*/ 0 w 6829816"/>
              <a:gd name="connsiteY5-152" fmla="*/ 0 h 4508626"/>
              <a:gd name="connsiteX6-153" fmla="*/ 6826313 w 6829816"/>
              <a:gd name="connsiteY6-154" fmla="*/ 0 h 4508626"/>
              <a:gd name="connsiteX7-155" fmla="*/ 6826313 w 6829816"/>
              <a:gd name="connsiteY7-156" fmla="*/ 959382 h 4508626"/>
              <a:gd name="connsiteX8-157" fmla="*/ 6762786 w 6829816"/>
              <a:gd name="connsiteY8-158" fmla="*/ 959382 h 4508626"/>
              <a:gd name="connsiteX9-159" fmla="*/ 6762786 w 6829816"/>
              <a:gd name="connsiteY9-160" fmla="*/ 63527 h 4508626"/>
              <a:gd name="connsiteX10-161" fmla="*/ 63527 w 6829816"/>
              <a:gd name="connsiteY10-162" fmla="*/ 63527 h 4508626"/>
              <a:gd name="connsiteX11-163" fmla="*/ 63527 w 6829816"/>
              <a:gd name="connsiteY11-164" fmla="*/ 4445099 h 4508626"/>
              <a:gd name="connsiteX12-165" fmla="*/ 6762786 w 6829816"/>
              <a:gd name="connsiteY12-166" fmla="*/ 4445099 h 4508626"/>
              <a:gd name="connsiteX13-167" fmla="*/ 6762786 w 6829816"/>
              <a:gd name="connsiteY13-168" fmla="*/ 3403147 h 4508626"/>
              <a:gd name="connsiteX14-169" fmla="*/ 6829816 w 6829816"/>
              <a:gd name="connsiteY14-170" fmla="*/ 3415603 h 4508626"/>
              <a:gd name="connsiteX15-171" fmla="*/ 6826313 w 6829816"/>
              <a:gd name="connsiteY15-172" fmla="*/ 4508626 h 4508626"/>
              <a:gd name="connsiteX16-173" fmla="*/ 0 w 6829816"/>
              <a:gd name="connsiteY16-174" fmla="*/ 4508626 h 4508626"/>
              <a:gd name="connsiteX17-175" fmla="*/ 0 w 6829816"/>
              <a:gd name="connsiteY17-176" fmla="*/ 0 h 4508626"/>
              <a:gd name="connsiteX0-177" fmla="*/ 6762786 w 6833319"/>
              <a:gd name="connsiteY0-178" fmla="*/ 1876457 h 4508626"/>
              <a:gd name="connsiteX1-179" fmla="*/ 6826313 w 6833319"/>
              <a:gd name="connsiteY1-180" fmla="*/ 1876457 h 4508626"/>
              <a:gd name="connsiteX2-181" fmla="*/ 6826313 w 6833319"/>
              <a:gd name="connsiteY2-182" fmla="*/ 2476058 h 4508626"/>
              <a:gd name="connsiteX3-183" fmla="*/ 6762786 w 6833319"/>
              <a:gd name="connsiteY3-184" fmla="*/ 2476058 h 4508626"/>
              <a:gd name="connsiteX4-185" fmla="*/ 6762786 w 6833319"/>
              <a:gd name="connsiteY4-186" fmla="*/ 1876457 h 4508626"/>
              <a:gd name="connsiteX5-187" fmla="*/ 0 w 6833319"/>
              <a:gd name="connsiteY5-188" fmla="*/ 0 h 4508626"/>
              <a:gd name="connsiteX6-189" fmla="*/ 6826313 w 6833319"/>
              <a:gd name="connsiteY6-190" fmla="*/ 0 h 4508626"/>
              <a:gd name="connsiteX7-191" fmla="*/ 6826313 w 6833319"/>
              <a:gd name="connsiteY7-192" fmla="*/ 959382 h 4508626"/>
              <a:gd name="connsiteX8-193" fmla="*/ 6762786 w 6833319"/>
              <a:gd name="connsiteY8-194" fmla="*/ 959382 h 4508626"/>
              <a:gd name="connsiteX9-195" fmla="*/ 6762786 w 6833319"/>
              <a:gd name="connsiteY9-196" fmla="*/ 63527 h 4508626"/>
              <a:gd name="connsiteX10-197" fmla="*/ 63527 w 6833319"/>
              <a:gd name="connsiteY10-198" fmla="*/ 63527 h 4508626"/>
              <a:gd name="connsiteX11-199" fmla="*/ 63527 w 6833319"/>
              <a:gd name="connsiteY11-200" fmla="*/ 4445099 h 4508626"/>
              <a:gd name="connsiteX12-201" fmla="*/ 6762786 w 6833319"/>
              <a:gd name="connsiteY12-202" fmla="*/ 4445099 h 4508626"/>
              <a:gd name="connsiteX13-203" fmla="*/ 6762786 w 6833319"/>
              <a:gd name="connsiteY13-204" fmla="*/ 3403147 h 4508626"/>
              <a:gd name="connsiteX14-205" fmla="*/ 6833319 w 6833319"/>
              <a:gd name="connsiteY14-206" fmla="*/ 3394844 h 4508626"/>
              <a:gd name="connsiteX15-207" fmla="*/ 6826313 w 6833319"/>
              <a:gd name="connsiteY15-208" fmla="*/ 4508626 h 4508626"/>
              <a:gd name="connsiteX16-209" fmla="*/ 0 w 6833319"/>
              <a:gd name="connsiteY16-210" fmla="*/ 4508626 h 4508626"/>
              <a:gd name="connsiteX17-211" fmla="*/ 0 w 6833319"/>
              <a:gd name="connsiteY17-212" fmla="*/ 0 h 45086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65" y="connsiteY16-66"/>
              </a:cxn>
              <a:cxn ang="0">
                <a:pos x="connsiteX17-67" y="connsiteY17-68"/>
              </a:cxn>
            </a:cxnLst>
            <a:rect l="l" t="t" r="r" b="b"/>
            <a:pathLst>
              <a:path w="6833319" h="4508626">
                <a:moveTo>
                  <a:pt x="6762786" y="1876457"/>
                </a:moveTo>
                <a:lnTo>
                  <a:pt x="6826313" y="1876457"/>
                </a:lnTo>
                <a:lnTo>
                  <a:pt x="6826313" y="2476058"/>
                </a:lnTo>
                <a:lnTo>
                  <a:pt x="6762786" y="2476058"/>
                </a:lnTo>
                <a:lnTo>
                  <a:pt x="6762786" y="1876457"/>
                </a:lnTo>
                <a:close/>
                <a:moveTo>
                  <a:pt x="0" y="0"/>
                </a:moveTo>
                <a:lnTo>
                  <a:pt x="6826313" y="0"/>
                </a:lnTo>
                <a:lnTo>
                  <a:pt x="6826313" y="959382"/>
                </a:lnTo>
                <a:lnTo>
                  <a:pt x="6762786" y="959382"/>
                </a:lnTo>
                <a:lnTo>
                  <a:pt x="6762786" y="63527"/>
                </a:lnTo>
                <a:lnTo>
                  <a:pt x="63527" y="63527"/>
                </a:lnTo>
                <a:lnTo>
                  <a:pt x="63527" y="4445099"/>
                </a:lnTo>
                <a:lnTo>
                  <a:pt x="6762786" y="4445099"/>
                </a:lnTo>
                <a:lnTo>
                  <a:pt x="6762786" y="3403147"/>
                </a:lnTo>
                <a:lnTo>
                  <a:pt x="6833319" y="3394844"/>
                </a:lnTo>
                <a:cubicBezTo>
                  <a:pt x="6832151" y="3759185"/>
                  <a:pt x="6827481" y="4144285"/>
                  <a:pt x="6826313" y="4508626"/>
                </a:cubicBezTo>
                <a:lnTo>
                  <a:pt x="0" y="4508626"/>
                </a:lnTo>
                <a:lnTo>
                  <a:pt x="0" y="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0" name="日期占位符 3"/>
          <p:cNvSpPr>
            <a:spLocks noGrp="1"/>
          </p:cNvSpPr>
          <p:nvPr>
            <p:ph type="dt" sz="half" idx="2"/>
          </p:nvPr>
        </p:nvSpPr>
        <p:spPr>
          <a:xfrm>
            <a:off x="658813" y="6246372"/>
            <a:ext cx="2743200" cy="365125"/>
          </a:xfrm>
          <a:prstGeom prst="rect">
            <a:avLst/>
          </a:prstGeom>
        </p:spPr>
        <p:txBody>
          <a:bodyPr vert="horz" lIns="91440" tIns="45720" rIns="91440" bIns="45720" rtlCol="0" anchor="ctr"/>
          <a:lstStyle>
            <a:lvl1pPr algn="l">
              <a:defRPr sz="1000" b="1">
                <a:solidFill>
                  <a:schemeClr val="tx1">
                    <a:tint val="75000"/>
                  </a:schemeClr>
                </a:solidFill>
              </a:defRPr>
            </a:lvl1pPr>
          </a:lstStyle>
          <a:p>
            <a:endParaRPr lang="zh-CN" altLang="en-US" dirty="0"/>
          </a:p>
        </p:txBody>
      </p:sp>
      <p:sp>
        <p:nvSpPr>
          <p:cNvPr id="14" name="副标题 2"/>
          <p:cNvSpPr>
            <a:spLocks noGrp="1"/>
          </p:cNvSpPr>
          <p:nvPr>
            <p:ph type="subTitle" idx="1" hasCustomPrompt="1"/>
          </p:nvPr>
        </p:nvSpPr>
        <p:spPr>
          <a:xfrm>
            <a:off x="2387599" y="3978669"/>
            <a:ext cx="2768863" cy="310527"/>
          </a:xfrm>
        </p:spPr>
        <p:txBody>
          <a:bodyPr>
            <a:normAutofit/>
          </a:bodyPr>
          <a:lstStyle>
            <a:lvl1pPr marL="0" indent="0" algn="l">
              <a:buNone/>
              <a:defRPr sz="15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单击此处编辑姓名</a:t>
            </a:r>
          </a:p>
        </p:txBody>
      </p:sp>
      <p:sp>
        <p:nvSpPr>
          <p:cNvPr id="16" name="文本占位符 14"/>
          <p:cNvSpPr>
            <a:spLocks noGrp="1"/>
          </p:cNvSpPr>
          <p:nvPr>
            <p:ph type="body" sz="quarter" idx="10" hasCustomPrompt="1"/>
          </p:nvPr>
        </p:nvSpPr>
        <p:spPr>
          <a:xfrm>
            <a:off x="2389559" y="4369292"/>
            <a:ext cx="2766903" cy="317669"/>
          </a:xfrm>
        </p:spPr>
        <p:txBody>
          <a:bodyPr/>
          <a:lstStyle>
            <a:lvl1pPr marL="0" indent="0">
              <a:buNone/>
              <a:defRPr sz="1500" b="0"/>
            </a:lvl1pPr>
          </a:lstStyle>
          <a:p>
            <a:pPr lvl="0"/>
            <a:r>
              <a:rPr lang="zh-CN" altLang="en-US" dirty="0"/>
              <a:t>单击此处编辑单位或日期</a:t>
            </a:r>
          </a:p>
        </p:txBody>
      </p:sp>
    </p:spTree>
    <p:extLst>
      <p:ext uri="{BB962C8B-B14F-4D97-AF65-F5344CB8AC3E}">
        <p14:creationId xmlns:p14="http://schemas.microsoft.com/office/powerpoint/2010/main" val="41431929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16" name="图片 15"/>
          <p:cNvPicPr>
            <a:picLocks noChangeAspect="1"/>
          </p:cNvPicPr>
          <p:nvPr userDrawn="1"/>
        </p:nvPicPr>
        <p:blipFill rotWithShape="1">
          <a:blip r:embed="rId2"/>
          <a:srcRect l="14939" t="-331" r="309" b="27609"/>
          <a:stretch>
            <a:fillRect/>
          </a:stretch>
        </p:blipFill>
        <p:spPr>
          <a:xfrm>
            <a:off x="0" y="4925961"/>
            <a:ext cx="2251587" cy="1932039"/>
          </a:xfrm>
          <a:prstGeom prst="rect">
            <a:avLst/>
          </a:prstGeom>
        </p:spPr>
      </p:pic>
      <p:sp>
        <p:nvSpPr>
          <p:cNvPr id="2" name="标题 1"/>
          <p:cNvSpPr>
            <a:spLocks noGrp="1"/>
          </p:cNvSpPr>
          <p:nvPr>
            <p:ph type="ctrTitle" hasCustomPrompt="1"/>
          </p:nvPr>
        </p:nvSpPr>
        <p:spPr>
          <a:xfrm>
            <a:off x="2387598" y="2130199"/>
            <a:ext cx="6105427" cy="1130146"/>
          </a:xfrm>
        </p:spPr>
        <p:txBody>
          <a:bodyPr anchor="b">
            <a:normAutofit/>
          </a:bodyPr>
          <a:lstStyle>
            <a:lvl1pPr algn="l">
              <a:defRPr sz="3600"/>
            </a:lvl1pPr>
          </a:lstStyle>
          <a:p>
            <a:r>
              <a:rPr lang="zh-CN" altLang="en-US" dirty="0"/>
              <a:t>单击此处</a:t>
            </a:r>
            <a:br>
              <a:rPr lang="en-US" altLang="zh-CN" dirty="0"/>
            </a:br>
            <a:r>
              <a:rPr lang="zh-CN" altLang="en-US" dirty="0"/>
              <a:t>编辑母版标题样式</a:t>
            </a:r>
          </a:p>
        </p:txBody>
      </p:sp>
      <p:sp>
        <p:nvSpPr>
          <p:cNvPr id="3" name="副标题 2"/>
          <p:cNvSpPr>
            <a:spLocks noGrp="1"/>
          </p:cNvSpPr>
          <p:nvPr>
            <p:ph type="subTitle" idx="1" hasCustomPrompt="1"/>
          </p:nvPr>
        </p:nvSpPr>
        <p:spPr>
          <a:xfrm>
            <a:off x="2387599" y="3978670"/>
            <a:ext cx="2768863" cy="281576"/>
          </a:xfrm>
        </p:spPr>
        <p:txBody>
          <a:bodyPr>
            <a:normAutofit/>
          </a:bodyPr>
          <a:lstStyle>
            <a:lvl1pPr marL="0" indent="0" algn="l">
              <a:buNone/>
              <a:defRPr sz="15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单击此处编辑姓名</a:t>
            </a:r>
            <a:endParaRPr lang="en-US" altLang="zh-CN" dirty="0"/>
          </a:p>
          <a:p>
            <a:endParaRPr lang="zh-CN" altLang="en-US" dirty="0"/>
          </a:p>
        </p:txBody>
      </p:sp>
      <p:sp>
        <p:nvSpPr>
          <p:cNvPr id="9" name="任意多边形 25"/>
          <p:cNvSpPr/>
          <p:nvPr userDrawn="1"/>
        </p:nvSpPr>
        <p:spPr>
          <a:xfrm rot="10800000">
            <a:off x="3270515" y="1130300"/>
            <a:ext cx="8249973" cy="4597081"/>
          </a:xfrm>
          <a:custGeom>
            <a:avLst/>
            <a:gdLst>
              <a:gd name="connsiteX0" fmla="*/ 6762786 w 6826313"/>
              <a:gd name="connsiteY0" fmla="*/ 1876457 h 4508626"/>
              <a:gd name="connsiteX1" fmla="*/ 6826313 w 6826313"/>
              <a:gd name="connsiteY1" fmla="*/ 1876457 h 4508626"/>
              <a:gd name="connsiteX2" fmla="*/ 6826313 w 6826313"/>
              <a:gd name="connsiteY2" fmla="*/ 2139756 h 4508626"/>
              <a:gd name="connsiteX3" fmla="*/ 6762786 w 6826313"/>
              <a:gd name="connsiteY3" fmla="*/ 2139756 h 4508626"/>
              <a:gd name="connsiteX4" fmla="*/ 0 w 6826313"/>
              <a:gd name="connsiteY4" fmla="*/ 0 h 4508626"/>
              <a:gd name="connsiteX5" fmla="*/ 6826313 w 6826313"/>
              <a:gd name="connsiteY5" fmla="*/ 0 h 4508626"/>
              <a:gd name="connsiteX6" fmla="*/ 6826313 w 6826313"/>
              <a:gd name="connsiteY6" fmla="*/ 959382 h 4508626"/>
              <a:gd name="connsiteX7" fmla="*/ 6762786 w 6826313"/>
              <a:gd name="connsiteY7" fmla="*/ 959382 h 4508626"/>
              <a:gd name="connsiteX8" fmla="*/ 6762786 w 6826313"/>
              <a:gd name="connsiteY8" fmla="*/ 63527 h 4508626"/>
              <a:gd name="connsiteX9" fmla="*/ 63527 w 6826313"/>
              <a:gd name="connsiteY9" fmla="*/ 63527 h 4508626"/>
              <a:gd name="connsiteX10" fmla="*/ 63527 w 6826313"/>
              <a:gd name="connsiteY10" fmla="*/ 4445099 h 4508626"/>
              <a:gd name="connsiteX11" fmla="*/ 6762786 w 6826313"/>
              <a:gd name="connsiteY11" fmla="*/ 4445099 h 4508626"/>
              <a:gd name="connsiteX12" fmla="*/ 6762786 w 6826313"/>
              <a:gd name="connsiteY12" fmla="*/ 3756057 h 4508626"/>
              <a:gd name="connsiteX13" fmla="*/ 6826313 w 6826313"/>
              <a:gd name="connsiteY13" fmla="*/ 3756057 h 4508626"/>
              <a:gd name="connsiteX14" fmla="*/ 6826313 w 6826313"/>
              <a:gd name="connsiteY14" fmla="*/ 4508626 h 4508626"/>
              <a:gd name="connsiteX15" fmla="*/ 0 w 6826313"/>
              <a:gd name="connsiteY15" fmla="*/ 4508626 h 4508626"/>
              <a:gd name="connsiteX0-1" fmla="*/ 6762786 w 6826313"/>
              <a:gd name="connsiteY0-2" fmla="*/ 1876457 h 4508626"/>
              <a:gd name="connsiteX1-3" fmla="*/ 6826313 w 6826313"/>
              <a:gd name="connsiteY1-4" fmla="*/ 1876457 h 4508626"/>
              <a:gd name="connsiteX2-5" fmla="*/ 6826313 w 6826313"/>
              <a:gd name="connsiteY2-6" fmla="*/ 2139756 h 4508626"/>
              <a:gd name="connsiteX3-7" fmla="*/ 6762786 w 6826313"/>
              <a:gd name="connsiteY3-8" fmla="*/ 2363957 h 4508626"/>
              <a:gd name="connsiteX4-9" fmla="*/ 6762786 w 6826313"/>
              <a:gd name="connsiteY4-10" fmla="*/ 1876457 h 4508626"/>
              <a:gd name="connsiteX5-11" fmla="*/ 0 w 6826313"/>
              <a:gd name="connsiteY5-12" fmla="*/ 0 h 4508626"/>
              <a:gd name="connsiteX6-13" fmla="*/ 6826313 w 6826313"/>
              <a:gd name="connsiteY6-14" fmla="*/ 0 h 4508626"/>
              <a:gd name="connsiteX7-15" fmla="*/ 6826313 w 6826313"/>
              <a:gd name="connsiteY7-16" fmla="*/ 959382 h 4508626"/>
              <a:gd name="connsiteX8-17" fmla="*/ 6762786 w 6826313"/>
              <a:gd name="connsiteY8-18" fmla="*/ 959382 h 4508626"/>
              <a:gd name="connsiteX9-19" fmla="*/ 6762786 w 6826313"/>
              <a:gd name="connsiteY9-20" fmla="*/ 63527 h 4508626"/>
              <a:gd name="connsiteX10-21" fmla="*/ 63527 w 6826313"/>
              <a:gd name="connsiteY10-22" fmla="*/ 63527 h 4508626"/>
              <a:gd name="connsiteX11-23" fmla="*/ 63527 w 6826313"/>
              <a:gd name="connsiteY11-24" fmla="*/ 4445099 h 4508626"/>
              <a:gd name="connsiteX12-25" fmla="*/ 6762786 w 6826313"/>
              <a:gd name="connsiteY12-26" fmla="*/ 4445099 h 4508626"/>
              <a:gd name="connsiteX13-27" fmla="*/ 6762786 w 6826313"/>
              <a:gd name="connsiteY13-28" fmla="*/ 3756057 h 4508626"/>
              <a:gd name="connsiteX14-29" fmla="*/ 6826313 w 6826313"/>
              <a:gd name="connsiteY14-30" fmla="*/ 3756057 h 4508626"/>
              <a:gd name="connsiteX15-31" fmla="*/ 6826313 w 6826313"/>
              <a:gd name="connsiteY15-32" fmla="*/ 4508626 h 4508626"/>
              <a:gd name="connsiteX16" fmla="*/ 0 w 6826313"/>
              <a:gd name="connsiteY16" fmla="*/ 4508626 h 4508626"/>
              <a:gd name="connsiteX17" fmla="*/ 0 w 6826313"/>
              <a:gd name="connsiteY17" fmla="*/ 0 h 4508626"/>
              <a:gd name="connsiteX0-33" fmla="*/ 6762786 w 6826313"/>
              <a:gd name="connsiteY0-34" fmla="*/ 1876457 h 4508626"/>
              <a:gd name="connsiteX1-35" fmla="*/ 6826313 w 6826313"/>
              <a:gd name="connsiteY1-36" fmla="*/ 1876457 h 4508626"/>
              <a:gd name="connsiteX2-37" fmla="*/ 6826313 w 6826313"/>
              <a:gd name="connsiteY2-38" fmla="*/ 2401324 h 4508626"/>
              <a:gd name="connsiteX3-39" fmla="*/ 6762786 w 6826313"/>
              <a:gd name="connsiteY3-40" fmla="*/ 2363957 h 4508626"/>
              <a:gd name="connsiteX4-41" fmla="*/ 6762786 w 6826313"/>
              <a:gd name="connsiteY4-42" fmla="*/ 1876457 h 4508626"/>
              <a:gd name="connsiteX5-43" fmla="*/ 0 w 6826313"/>
              <a:gd name="connsiteY5-44" fmla="*/ 0 h 4508626"/>
              <a:gd name="connsiteX6-45" fmla="*/ 6826313 w 6826313"/>
              <a:gd name="connsiteY6-46" fmla="*/ 0 h 4508626"/>
              <a:gd name="connsiteX7-47" fmla="*/ 6826313 w 6826313"/>
              <a:gd name="connsiteY7-48" fmla="*/ 959382 h 4508626"/>
              <a:gd name="connsiteX8-49" fmla="*/ 6762786 w 6826313"/>
              <a:gd name="connsiteY8-50" fmla="*/ 959382 h 4508626"/>
              <a:gd name="connsiteX9-51" fmla="*/ 6762786 w 6826313"/>
              <a:gd name="connsiteY9-52" fmla="*/ 63527 h 4508626"/>
              <a:gd name="connsiteX10-53" fmla="*/ 63527 w 6826313"/>
              <a:gd name="connsiteY10-54" fmla="*/ 63527 h 4508626"/>
              <a:gd name="connsiteX11-55" fmla="*/ 63527 w 6826313"/>
              <a:gd name="connsiteY11-56" fmla="*/ 4445099 h 4508626"/>
              <a:gd name="connsiteX12-57" fmla="*/ 6762786 w 6826313"/>
              <a:gd name="connsiteY12-58" fmla="*/ 4445099 h 4508626"/>
              <a:gd name="connsiteX13-59" fmla="*/ 6762786 w 6826313"/>
              <a:gd name="connsiteY13-60" fmla="*/ 3756057 h 4508626"/>
              <a:gd name="connsiteX14-61" fmla="*/ 6826313 w 6826313"/>
              <a:gd name="connsiteY14-62" fmla="*/ 3756057 h 4508626"/>
              <a:gd name="connsiteX15-63" fmla="*/ 6826313 w 6826313"/>
              <a:gd name="connsiteY15-64" fmla="*/ 4508626 h 4508626"/>
              <a:gd name="connsiteX16-65" fmla="*/ 0 w 6826313"/>
              <a:gd name="connsiteY16-66" fmla="*/ 4508626 h 4508626"/>
              <a:gd name="connsiteX17-67" fmla="*/ 0 w 6826313"/>
              <a:gd name="connsiteY17-68" fmla="*/ 0 h 4508626"/>
              <a:gd name="connsiteX0-69" fmla="*/ 6762786 w 6826313"/>
              <a:gd name="connsiteY0-70" fmla="*/ 1876457 h 4508626"/>
              <a:gd name="connsiteX1-71" fmla="*/ 6826313 w 6826313"/>
              <a:gd name="connsiteY1-72" fmla="*/ 1876457 h 4508626"/>
              <a:gd name="connsiteX2-73" fmla="*/ 6826313 w 6826313"/>
              <a:gd name="connsiteY2-74" fmla="*/ 2401324 h 4508626"/>
              <a:gd name="connsiteX3-75" fmla="*/ 6762786 w 6826313"/>
              <a:gd name="connsiteY3-76" fmla="*/ 2363957 h 4508626"/>
              <a:gd name="connsiteX4-77" fmla="*/ 6762786 w 6826313"/>
              <a:gd name="connsiteY4-78" fmla="*/ 1876457 h 4508626"/>
              <a:gd name="connsiteX5-79" fmla="*/ 0 w 6826313"/>
              <a:gd name="connsiteY5-80" fmla="*/ 0 h 4508626"/>
              <a:gd name="connsiteX6-81" fmla="*/ 6826313 w 6826313"/>
              <a:gd name="connsiteY6-82" fmla="*/ 0 h 4508626"/>
              <a:gd name="connsiteX7-83" fmla="*/ 6826313 w 6826313"/>
              <a:gd name="connsiteY7-84" fmla="*/ 959382 h 4508626"/>
              <a:gd name="connsiteX8-85" fmla="*/ 6762786 w 6826313"/>
              <a:gd name="connsiteY8-86" fmla="*/ 959382 h 4508626"/>
              <a:gd name="connsiteX9-87" fmla="*/ 6762786 w 6826313"/>
              <a:gd name="connsiteY9-88" fmla="*/ 63527 h 4508626"/>
              <a:gd name="connsiteX10-89" fmla="*/ 63527 w 6826313"/>
              <a:gd name="connsiteY10-90" fmla="*/ 63527 h 4508626"/>
              <a:gd name="connsiteX11-91" fmla="*/ 63527 w 6826313"/>
              <a:gd name="connsiteY11-92" fmla="*/ 4445099 h 4508626"/>
              <a:gd name="connsiteX12-93" fmla="*/ 6762786 w 6826313"/>
              <a:gd name="connsiteY12-94" fmla="*/ 4445099 h 4508626"/>
              <a:gd name="connsiteX13-95" fmla="*/ 6762786 w 6826313"/>
              <a:gd name="connsiteY13-96" fmla="*/ 3544311 h 4508626"/>
              <a:gd name="connsiteX14-97" fmla="*/ 6826313 w 6826313"/>
              <a:gd name="connsiteY14-98" fmla="*/ 3756057 h 4508626"/>
              <a:gd name="connsiteX15-99" fmla="*/ 6826313 w 6826313"/>
              <a:gd name="connsiteY15-100" fmla="*/ 4508626 h 4508626"/>
              <a:gd name="connsiteX16-101" fmla="*/ 0 w 6826313"/>
              <a:gd name="connsiteY16-102" fmla="*/ 4508626 h 4508626"/>
              <a:gd name="connsiteX17-103" fmla="*/ 0 w 6826313"/>
              <a:gd name="connsiteY17-104" fmla="*/ 0 h 4508626"/>
              <a:gd name="connsiteX0-105" fmla="*/ 6762786 w 6826313"/>
              <a:gd name="connsiteY0-106" fmla="*/ 1876457 h 4508626"/>
              <a:gd name="connsiteX1-107" fmla="*/ 6826313 w 6826313"/>
              <a:gd name="connsiteY1-108" fmla="*/ 1876457 h 4508626"/>
              <a:gd name="connsiteX2-109" fmla="*/ 6826313 w 6826313"/>
              <a:gd name="connsiteY2-110" fmla="*/ 2401324 h 4508626"/>
              <a:gd name="connsiteX3-111" fmla="*/ 6762786 w 6826313"/>
              <a:gd name="connsiteY3-112" fmla="*/ 2363957 h 4508626"/>
              <a:gd name="connsiteX4-113" fmla="*/ 6762786 w 6826313"/>
              <a:gd name="connsiteY4-114" fmla="*/ 1876457 h 4508626"/>
              <a:gd name="connsiteX5-115" fmla="*/ 0 w 6826313"/>
              <a:gd name="connsiteY5-116" fmla="*/ 0 h 4508626"/>
              <a:gd name="connsiteX6-117" fmla="*/ 6826313 w 6826313"/>
              <a:gd name="connsiteY6-118" fmla="*/ 0 h 4508626"/>
              <a:gd name="connsiteX7-119" fmla="*/ 6826313 w 6826313"/>
              <a:gd name="connsiteY7-120" fmla="*/ 959382 h 4508626"/>
              <a:gd name="connsiteX8-121" fmla="*/ 6762786 w 6826313"/>
              <a:gd name="connsiteY8-122" fmla="*/ 959382 h 4508626"/>
              <a:gd name="connsiteX9-123" fmla="*/ 6762786 w 6826313"/>
              <a:gd name="connsiteY9-124" fmla="*/ 63527 h 4508626"/>
              <a:gd name="connsiteX10-125" fmla="*/ 63527 w 6826313"/>
              <a:gd name="connsiteY10-126" fmla="*/ 63527 h 4508626"/>
              <a:gd name="connsiteX11-127" fmla="*/ 63527 w 6826313"/>
              <a:gd name="connsiteY11-128" fmla="*/ 4445099 h 4508626"/>
              <a:gd name="connsiteX12-129" fmla="*/ 6762786 w 6826313"/>
              <a:gd name="connsiteY12-130" fmla="*/ 4445099 h 4508626"/>
              <a:gd name="connsiteX13-131" fmla="*/ 6762786 w 6826313"/>
              <a:gd name="connsiteY13-132" fmla="*/ 3544311 h 4508626"/>
              <a:gd name="connsiteX14-133" fmla="*/ 6821059 w 6826313"/>
              <a:gd name="connsiteY14-134" fmla="*/ 3600361 h 4508626"/>
              <a:gd name="connsiteX15-135" fmla="*/ 6826313 w 6826313"/>
              <a:gd name="connsiteY15-136" fmla="*/ 4508626 h 4508626"/>
              <a:gd name="connsiteX16-137" fmla="*/ 0 w 6826313"/>
              <a:gd name="connsiteY16-138" fmla="*/ 4508626 h 4508626"/>
              <a:gd name="connsiteX17-139" fmla="*/ 0 w 6826313"/>
              <a:gd name="connsiteY17-140" fmla="*/ 0 h 45086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65" y="connsiteY16-66"/>
              </a:cxn>
              <a:cxn ang="0">
                <a:pos x="connsiteX17-67" y="connsiteY17-68"/>
              </a:cxn>
            </a:cxnLst>
            <a:rect l="l" t="t" r="r" b="b"/>
            <a:pathLst>
              <a:path w="6826313" h="4508626">
                <a:moveTo>
                  <a:pt x="6762786" y="1876457"/>
                </a:moveTo>
                <a:lnTo>
                  <a:pt x="6826313" y="1876457"/>
                </a:lnTo>
                <a:lnTo>
                  <a:pt x="6826313" y="2401324"/>
                </a:lnTo>
                <a:cubicBezTo>
                  <a:pt x="6805137" y="2401324"/>
                  <a:pt x="6783962" y="2363957"/>
                  <a:pt x="6762786" y="2363957"/>
                </a:cubicBezTo>
                <a:lnTo>
                  <a:pt x="6762786" y="1876457"/>
                </a:lnTo>
                <a:close/>
                <a:moveTo>
                  <a:pt x="0" y="0"/>
                </a:moveTo>
                <a:lnTo>
                  <a:pt x="6826313" y="0"/>
                </a:lnTo>
                <a:lnTo>
                  <a:pt x="6826313" y="959382"/>
                </a:lnTo>
                <a:lnTo>
                  <a:pt x="6762786" y="959382"/>
                </a:lnTo>
                <a:lnTo>
                  <a:pt x="6762786" y="63527"/>
                </a:lnTo>
                <a:lnTo>
                  <a:pt x="63527" y="63527"/>
                </a:lnTo>
                <a:lnTo>
                  <a:pt x="63527" y="4445099"/>
                </a:lnTo>
                <a:lnTo>
                  <a:pt x="6762786" y="4445099"/>
                </a:lnTo>
                <a:lnTo>
                  <a:pt x="6762786" y="3544311"/>
                </a:lnTo>
                <a:lnTo>
                  <a:pt x="6821059" y="3600361"/>
                </a:lnTo>
                <a:cubicBezTo>
                  <a:pt x="6822810" y="3903116"/>
                  <a:pt x="6824562" y="4205871"/>
                  <a:pt x="6826313" y="4508626"/>
                </a:cubicBezTo>
                <a:lnTo>
                  <a:pt x="0" y="4508626"/>
                </a:lnTo>
                <a:lnTo>
                  <a:pt x="0"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日期占位符 3"/>
          <p:cNvSpPr>
            <a:spLocks noGrp="1"/>
          </p:cNvSpPr>
          <p:nvPr>
            <p:ph type="dt" sz="half" idx="2"/>
          </p:nvPr>
        </p:nvSpPr>
        <p:spPr>
          <a:xfrm>
            <a:off x="658813" y="6263142"/>
            <a:ext cx="2743200" cy="365125"/>
          </a:xfrm>
          <a:prstGeom prst="rect">
            <a:avLst/>
          </a:prstGeom>
        </p:spPr>
        <p:txBody>
          <a:bodyPr vert="horz" lIns="91440" tIns="45720" rIns="91440" bIns="45720" rtlCol="0" anchor="ctr"/>
          <a:lstStyle>
            <a:lvl1pPr algn="l">
              <a:defRPr sz="1000" b="1">
                <a:solidFill>
                  <a:schemeClr val="tx1">
                    <a:tint val="75000"/>
                  </a:schemeClr>
                </a:solidFill>
              </a:defRPr>
            </a:lvl1pPr>
          </a:lstStyle>
          <a:p>
            <a:endParaRPr lang="zh-CN" altLang="en-US" dirty="0"/>
          </a:p>
        </p:txBody>
      </p:sp>
      <p:sp>
        <p:nvSpPr>
          <p:cNvPr id="15" name="文本占位符 14"/>
          <p:cNvSpPr>
            <a:spLocks noGrp="1"/>
          </p:cNvSpPr>
          <p:nvPr>
            <p:ph type="body" sz="quarter" idx="10" hasCustomPrompt="1"/>
          </p:nvPr>
        </p:nvSpPr>
        <p:spPr>
          <a:xfrm>
            <a:off x="2389559" y="4369292"/>
            <a:ext cx="2766903" cy="317669"/>
          </a:xfrm>
        </p:spPr>
        <p:txBody>
          <a:bodyPr/>
          <a:lstStyle>
            <a:lvl1pPr marL="0" indent="0">
              <a:buNone/>
              <a:defRPr sz="1500" b="0"/>
            </a:lvl1pPr>
          </a:lstStyle>
          <a:p>
            <a:pPr lvl="0"/>
            <a:r>
              <a:rPr lang="zh-CN" altLang="en-US" dirty="0"/>
              <a:t>单击此处编辑单位或日期</a:t>
            </a:r>
          </a:p>
        </p:txBody>
      </p:sp>
    </p:spTree>
    <p:extLst>
      <p:ext uri="{BB962C8B-B14F-4D97-AF65-F5344CB8AC3E}">
        <p14:creationId xmlns:p14="http://schemas.microsoft.com/office/powerpoint/2010/main" val="24553935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目录板式">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Tree>
    <p:extLst>
      <p:ext uri="{BB962C8B-B14F-4D97-AF65-F5344CB8AC3E}">
        <p14:creationId xmlns:p14="http://schemas.microsoft.com/office/powerpoint/2010/main" val="6057338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
        <p:nvSpPr>
          <p:cNvPr id="2" name="标题 1"/>
          <p:cNvSpPr>
            <a:spLocks noGrp="1"/>
          </p:cNvSpPr>
          <p:nvPr>
            <p:ph type="title"/>
          </p:nvPr>
        </p:nvSpPr>
        <p:spPr>
          <a:xfrm>
            <a:off x="6096000" y="2891770"/>
            <a:ext cx="4588562" cy="537230"/>
          </a:xfrm>
        </p:spPr>
        <p:txBody>
          <a:bodyPr anchor="b">
            <a:normAutofit/>
          </a:bodyPr>
          <a:lstStyle>
            <a:lvl1pPr>
              <a:defRPr sz="2800"/>
            </a:lvl1pPr>
          </a:lstStyle>
          <a:p>
            <a:r>
              <a:rPr lang="zh-CN" altLang="en-US" dirty="0"/>
              <a:t>单击此处编辑母版标题样式</a:t>
            </a:r>
          </a:p>
        </p:txBody>
      </p:sp>
      <p:sp>
        <p:nvSpPr>
          <p:cNvPr id="3" name="文本占位符 2"/>
          <p:cNvSpPr>
            <a:spLocks noGrp="1"/>
          </p:cNvSpPr>
          <p:nvPr>
            <p:ph type="body" idx="1"/>
          </p:nvPr>
        </p:nvSpPr>
        <p:spPr>
          <a:xfrm>
            <a:off x="6096000" y="3618502"/>
            <a:ext cx="4588562" cy="1019485"/>
          </a:xfrm>
        </p:spPr>
        <p:txBody>
          <a:bodyPr>
            <a:normAutofit/>
          </a:bodyPr>
          <a:lstStyle>
            <a:lvl1pPr marL="0" indent="0">
              <a:buNone/>
              <a:defRPr sz="1400" b="0">
                <a:solidFill>
                  <a:schemeClr val="tx1">
                    <a:tint val="75000"/>
                  </a:schemeClr>
                </a:solidFill>
                <a:latin typeface="+mj-ea"/>
                <a:ea typeface="+mj-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Tree>
    <p:extLst>
      <p:ext uri="{BB962C8B-B14F-4D97-AF65-F5344CB8AC3E}">
        <p14:creationId xmlns:p14="http://schemas.microsoft.com/office/powerpoint/2010/main" val="28569087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11028320" y="4809503"/>
            <a:ext cx="1163680" cy="2048497"/>
          </a:xfrm>
          <a:prstGeom prst="rect">
            <a:avLst/>
          </a:prstGeom>
        </p:spPr>
      </p:pic>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 name="标题 9"/>
          <p:cNvSpPr>
            <a:spLocks noGrp="1"/>
          </p:cNvSpPr>
          <p:nvPr>
            <p:ph type="title"/>
          </p:nvPr>
        </p:nvSpPr>
        <p:spPr/>
        <p:txBody>
          <a:bodyPr/>
          <a:lstStyle/>
          <a:p>
            <a:r>
              <a:rPr lang="zh-CN" altLang="en-US"/>
              <a:t>单击此处编辑母版标题样式</a:t>
            </a:r>
          </a:p>
        </p:txBody>
      </p:sp>
      <p:sp>
        <p:nvSpPr>
          <p:cNvPr id="14" name="日期占位符 13"/>
          <p:cNvSpPr>
            <a:spLocks noGrp="1"/>
          </p:cNvSpPr>
          <p:nvPr>
            <p:ph type="dt" sz="half" idx="10"/>
          </p:nvPr>
        </p:nvSpPr>
        <p:spPr/>
        <p:txBody>
          <a:bodyPr/>
          <a:lstStyle/>
          <a:p>
            <a:endParaRPr lang="zh-CN" altLang="en-US" dirty="0"/>
          </a:p>
        </p:txBody>
      </p:sp>
      <p:sp>
        <p:nvSpPr>
          <p:cNvPr id="15" name="页脚占位符 14"/>
          <p:cNvSpPr>
            <a:spLocks noGrp="1"/>
          </p:cNvSpPr>
          <p:nvPr>
            <p:ph type="ftr" sz="quarter" idx="11"/>
          </p:nvPr>
        </p:nvSpPr>
        <p:spPr/>
        <p:txBody>
          <a:bodyPr/>
          <a:lstStyle/>
          <a:p>
            <a:endParaRPr lang="zh-CN" altLang="en-US"/>
          </a:p>
        </p:txBody>
      </p:sp>
      <p:sp>
        <p:nvSpPr>
          <p:cNvPr id="16" name="灯片编号占位符 15"/>
          <p:cNvSpPr>
            <a:spLocks noGrp="1"/>
          </p:cNvSpPr>
          <p:nvPr>
            <p:ph type="sldNum" sz="quarter" idx="12"/>
          </p:nvPr>
        </p:nvSpPr>
        <p:spPr/>
        <p:txBody>
          <a:bodyPr/>
          <a:lstStyle/>
          <a:p>
            <a:fld id="{17B61D2E-5690-4C9D-A84F-76BBD1AD9F3C}" type="slidenum">
              <a:rPr lang="zh-CN" altLang="en-US" smtClean="0"/>
              <a:t>‹#›</a:t>
            </a:fld>
            <a:endParaRPr lang="zh-CN" altLang="en-US"/>
          </a:p>
        </p:txBody>
      </p:sp>
    </p:spTree>
    <p:extLst>
      <p:ext uri="{BB962C8B-B14F-4D97-AF65-F5344CB8AC3E}">
        <p14:creationId xmlns:p14="http://schemas.microsoft.com/office/powerpoint/2010/main" val="30993309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srcRect r="43193"/>
          <a:stretch>
            <a:fillRect/>
          </a:stretch>
        </p:blipFill>
        <p:spPr>
          <a:xfrm>
            <a:off x="11028320" y="4809503"/>
            <a:ext cx="1163680" cy="2048497"/>
          </a:xfrm>
          <a:prstGeom prst="rect">
            <a:avLst/>
          </a:prstGeom>
        </p:spPr>
      </p:pic>
      <p:sp>
        <p:nvSpPr>
          <p:cNvPr id="2" name="标题 1"/>
          <p:cNvSpPr>
            <a:spLocks noGrp="1"/>
          </p:cNvSpPr>
          <p:nvPr>
            <p:ph type="title"/>
          </p:nvPr>
        </p:nvSpPr>
        <p:spPr/>
        <p:txBody>
          <a:bodyPr/>
          <a:lstStyle/>
          <a:p>
            <a:r>
              <a:rPr lang="zh-CN" altLang="en-US"/>
              <a:t>单击此处编辑母版标题样式</a:t>
            </a:r>
          </a:p>
        </p:txBody>
      </p:sp>
      <p:sp>
        <p:nvSpPr>
          <p:cNvPr id="5" name="灯片编号占位符 4"/>
          <p:cNvSpPr>
            <a:spLocks noGrp="1"/>
          </p:cNvSpPr>
          <p:nvPr>
            <p:ph type="sldNum" sz="quarter" idx="12"/>
          </p:nvPr>
        </p:nvSpPr>
        <p:spPr/>
        <p:txBody>
          <a:bodyPr/>
          <a:lstStyle/>
          <a:p>
            <a:fld id="{17B61D2E-5690-4C9D-A84F-76BBD1AD9F3C}" type="slidenum">
              <a:rPr lang="zh-CN" altLang="en-US" smtClean="0"/>
              <a:t>‹#›</a:t>
            </a:fld>
            <a:endParaRPr lang="zh-CN" altLang="en-US"/>
          </a:p>
        </p:txBody>
      </p:sp>
    </p:spTree>
    <p:extLst>
      <p:ext uri="{BB962C8B-B14F-4D97-AF65-F5344CB8AC3E}">
        <p14:creationId xmlns:p14="http://schemas.microsoft.com/office/powerpoint/2010/main" val="956476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6" name="Rectangle 5"/>
          <p:cNvSpPr>
            <a:spLocks/>
          </p:cNvSpPr>
          <p:nvPr/>
        </p:nvSpPr>
        <p:spPr>
          <a:xfrm>
            <a:off x="0" y="0"/>
            <a:ext cx="12192000" cy="685800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hasCustomPrompt="1"/>
          </p:nvPr>
        </p:nvSpPr>
        <p:spPr>
          <a:xfrm>
            <a:off x="660400" y="0"/>
            <a:ext cx="10858500" cy="1028700"/>
          </a:xfrm>
          <a:prstGeom prst="rect">
            <a:avLst/>
          </a:prstGeom>
        </p:spPr>
        <p:txBody>
          <a:bodyPr anchor="b" anchorCtr="0">
            <a:normAutofit/>
          </a:bodyPr>
          <a:lstStyle>
            <a:lvl1pPr>
              <a:lnSpc>
                <a:spcPct val="100000"/>
              </a:lnSpc>
              <a:defRPr>
                <a:solidFill>
                  <a:schemeClr val="tx1"/>
                </a:solidFill>
              </a:defRPr>
            </a:lvl1pPr>
          </a:lstStyle>
          <a:p>
            <a:pPr lvl="0"/>
            <a:r>
              <a:rPr lang="en-US" dirty="0"/>
              <a:t>Click to add title</a:t>
            </a:r>
          </a:p>
        </p:txBody>
      </p:sp>
      <p:sp>
        <p:nvSpPr>
          <p:cNvPr id="8" name="Content Placeholder 7"/>
          <p:cNvSpPr>
            <a:spLocks noGrp="1"/>
          </p:cNvSpPr>
          <p:nvPr>
            <p:ph idx="1"/>
          </p:nvPr>
        </p:nvSpPr>
        <p:spPr>
          <a:xfrm>
            <a:off x="660400" y="1092200"/>
            <a:ext cx="10858500" cy="5041900"/>
          </a:xfrm>
          <a:prstGeom prst="rect">
            <a:avLst/>
          </a:prstGeom>
        </p:spPr>
        <p:txBody>
          <a:bodyPr vert="horz" lIns="91440" tIns="45720" rIns="91440" bIns="45720" rtlCol="0">
            <a:normAutofit/>
          </a:bodyPr>
          <a:lstStyle>
            <a:lvl1pPr marL="285750" indent="-285750">
              <a:buFont typeface="Arial" panose="020B0604020202020204" pitchFamily="34" charset="0"/>
              <a:buChar char="•"/>
              <a:defRPr/>
            </a:lvl1pPr>
            <a:lvl2pPr marL="742950" indent="-285750">
              <a:buFont typeface="Arial" panose="020B0604020202020204" pitchFamily="34" charset="0"/>
              <a:buChar char="•"/>
              <a:defRPr/>
            </a:lvl2pPr>
            <a:lvl3pPr marL="1200150" indent="-28575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10"/>
          </p:nvPr>
        </p:nvSpPr>
        <p:spPr/>
        <p:txBody>
          <a:bodyPr/>
          <a:lstStyle/>
          <a:p>
            <a:fld id="{0D3978B1-822A-48DD-9412-1B7D6807ED91}" type="datetime1">
              <a:rPr lang="zh-CN" altLang="en-US" smtClean="0"/>
              <a:t>2024/6/18</a:t>
            </a:fld>
            <a:endParaRPr lang="zh-CN" altLang="en-US"/>
          </a:p>
        </p:txBody>
      </p:sp>
      <p:sp>
        <p:nvSpPr>
          <p:cNvPr id="3" name="Footer Placeholder 2"/>
          <p:cNvSpPr>
            <a:spLocks noGrp="1"/>
          </p:cNvSpPr>
          <p:nvPr>
            <p:ph type="ftr" sz="quarter" idx="11"/>
          </p:nvPr>
        </p:nvSpPr>
        <p:spPr/>
        <p:txBody>
          <a:bodyPr/>
          <a:lstStyle/>
          <a:p>
            <a:r>
              <a:rPr lang="af-ZA" altLang="zh-CN"/>
              <a:t>OfficePLUS</a:t>
            </a:r>
            <a:endParaRPr lang="zh-CN" altLang="en-US"/>
          </a:p>
        </p:txBody>
      </p:sp>
      <p:sp>
        <p:nvSpPr>
          <p:cNvPr id="4" name="Slide Number Placeholder 3"/>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3484099783"/>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Tree>
    <p:extLst>
      <p:ext uri="{BB962C8B-B14F-4D97-AF65-F5344CB8AC3E}">
        <p14:creationId xmlns:p14="http://schemas.microsoft.com/office/powerpoint/2010/main" val="14441811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结尾幻灯片">
    <p:spTree>
      <p:nvGrpSpPr>
        <p:cNvPr id="1" name=""/>
        <p:cNvGrpSpPr/>
        <p:nvPr/>
      </p:nvGrpSpPr>
      <p:grpSpPr>
        <a:xfrm>
          <a:off x="0" y="0"/>
          <a:ext cx="0" cy="0"/>
          <a:chOff x="0" y="0"/>
          <a:chExt cx="0" cy="0"/>
        </a:xfrm>
      </p:grpSpPr>
      <p:grpSp>
        <p:nvGrpSpPr>
          <p:cNvPr id="11" name="组合 10"/>
          <p:cNvGrpSpPr/>
          <p:nvPr userDrawn="1"/>
        </p:nvGrpSpPr>
        <p:grpSpPr>
          <a:xfrm rot="19976833">
            <a:off x="677043" y="138257"/>
            <a:ext cx="6581166" cy="6581166"/>
            <a:chOff x="1337912" y="7055318"/>
            <a:chExt cx="4273616" cy="4273616"/>
          </a:xfrm>
        </p:grpSpPr>
        <p:pic>
          <p:nvPicPr>
            <p:cNvPr id="12" name="图片 11"/>
            <p:cNvPicPr>
              <a:picLocks noChangeAspect="1"/>
            </p:cNvPicPr>
            <p:nvPr userDrawn="1"/>
          </p:nvPicPr>
          <p:blipFill rotWithShape="1">
            <a:blip r:embed="rId2">
              <a:extLst>
                <a:ext uri="{28A0092B-C50C-407E-A947-70E740481C1C}">
                  <a14:useLocalDpi xmlns:a14="http://schemas.microsoft.com/office/drawing/2010/main" val="0"/>
                </a:ext>
              </a:extLst>
            </a:blip>
            <a:srcRect l="3021" t="2701" r="2778" b="2973"/>
            <a:stretch>
              <a:fillRect/>
            </a:stretch>
          </p:blipFill>
          <p:spPr>
            <a:xfrm>
              <a:off x="1337912" y="7064942"/>
              <a:ext cx="4273616" cy="4254367"/>
            </a:xfrm>
            <a:prstGeom prst="ellipse">
              <a:avLst/>
            </a:prstGeom>
          </p:spPr>
        </p:pic>
        <p:sp>
          <p:nvSpPr>
            <p:cNvPr id="13" name="椭圆 12"/>
            <p:cNvSpPr/>
            <p:nvPr userDrawn="1"/>
          </p:nvSpPr>
          <p:spPr>
            <a:xfrm>
              <a:off x="1337912" y="7055317"/>
              <a:ext cx="4273616" cy="4273616"/>
            </a:xfrm>
            <a:prstGeom prst="ellipse">
              <a:avLst/>
            </a:prstGeom>
            <a:solidFill>
              <a:schemeClr val="bg1">
                <a:alpha val="94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ctrTitle" hasCustomPrompt="1"/>
          </p:nvPr>
        </p:nvSpPr>
        <p:spPr>
          <a:xfrm>
            <a:off x="2387598" y="2391494"/>
            <a:ext cx="5134992" cy="719861"/>
          </a:xfrm>
        </p:spPr>
        <p:txBody>
          <a:bodyPr anchor="b">
            <a:normAutofit/>
          </a:bodyPr>
          <a:lstStyle>
            <a:lvl1pPr algn="l">
              <a:defRPr sz="3600"/>
            </a:lvl1pPr>
          </a:lstStyle>
          <a:p>
            <a:r>
              <a:rPr lang="zh-CN" altLang="en-US" dirty="0"/>
              <a:t>恳请指正</a:t>
            </a:r>
          </a:p>
        </p:txBody>
      </p:sp>
      <p:sp>
        <p:nvSpPr>
          <p:cNvPr id="9" name="任意多边形 25"/>
          <p:cNvSpPr/>
          <p:nvPr userDrawn="1"/>
        </p:nvSpPr>
        <p:spPr>
          <a:xfrm rot="10800000">
            <a:off x="3262047" y="1130300"/>
            <a:ext cx="8258441" cy="4597081"/>
          </a:xfrm>
          <a:custGeom>
            <a:avLst/>
            <a:gdLst>
              <a:gd name="connsiteX0" fmla="*/ 6762786 w 6826313"/>
              <a:gd name="connsiteY0" fmla="*/ 1876457 h 4508626"/>
              <a:gd name="connsiteX1" fmla="*/ 6826313 w 6826313"/>
              <a:gd name="connsiteY1" fmla="*/ 1876457 h 4508626"/>
              <a:gd name="connsiteX2" fmla="*/ 6826313 w 6826313"/>
              <a:gd name="connsiteY2" fmla="*/ 2139756 h 4508626"/>
              <a:gd name="connsiteX3" fmla="*/ 6762786 w 6826313"/>
              <a:gd name="connsiteY3" fmla="*/ 2139756 h 4508626"/>
              <a:gd name="connsiteX4" fmla="*/ 0 w 6826313"/>
              <a:gd name="connsiteY4" fmla="*/ 0 h 4508626"/>
              <a:gd name="connsiteX5" fmla="*/ 6826313 w 6826313"/>
              <a:gd name="connsiteY5" fmla="*/ 0 h 4508626"/>
              <a:gd name="connsiteX6" fmla="*/ 6826313 w 6826313"/>
              <a:gd name="connsiteY6" fmla="*/ 959382 h 4508626"/>
              <a:gd name="connsiteX7" fmla="*/ 6762786 w 6826313"/>
              <a:gd name="connsiteY7" fmla="*/ 959382 h 4508626"/>
              <a:gd name="connsiteX8" fmla="*/ 6762786 w 6826313"/>
              <a:gd name="connsiteY8" fmla="*/ 63527 h 4508626"/>
              <a:gd name="connsiteX9" fmla="*/ 63527 w 6826313"/>
              <a:gd name="connsiteY9" fmla="*/ 63527 h 4508626"/>
              <a:gd name="connsiteX10" fmla="*/ 63527 w 6826313"/>
              <a:gd name="connsiteY10" fmla="*/ 4445099 h 4508626"/>
              <a:gd name="connsiteX11" fmla="*/ 6762786 w 6826313"/>
              <a:gd name="connsiteY11" fmla="*/ 4445099 h 4508626"/>
              <a:gd name="connsiteX12" fmla="*/ 6762786 w 6826313"/>
              <a:gd name="connsiteY12" fmla="*/ 3756057 h 4508626"/>
              <a:gd name="connsiteX13" fmla="*/ 6826313 w 6826313"/>
              <a:gd name="connsiteY13" fmla="*/ 3756057 h 4508626"/>
              <a:gd name="connsiteX14" fmla="*/ 6826313 w 6826313"/>
              <a:gd name="connsiteY14" fmla="*/ 4508626 h 4508626"/>
              <a:gd name="connsiteX15" fmla="*/ 0 w 6826313"/>
              <a:gd name="connsiteY15" fmla="*/ 4508626 h 4508626"/>
              <a:gd name="connsiteX0-1" fmla="*/ 6762786 w 6826313"/>
              <a:gd name="connsiteY0-2" fmla="*/ 1876457 h 4508626"/>
              <a:gd name="connsiteX1-3" fmla="*/ 6826313 w 6826313"/>
              <a:gd name="connsiteY1-4" fmla="*/ 1876457 h 4508626"/>
              <a:gd name="connsiteX2-5" fmla="*/ 6826313 w 6826313"/>
              <a:gd name="connsiteY2-6" fmla="*/ 2476058 h 4508626"/>
              <a:gd name="connsiteX3-7" fmla="*/ 6762786 w 6826313"/>
              <a:gd name="connsiteY3-8" fmla="*/ 2139756 h 4508626"/>
              <a:gd name="connsiteX4-9" fmla="*/ 6762786 w 6826313"/>
              <a:gd name="connsiteY4-10" fmla="*/ 1876457 h 4508626"/>
              <a:gd name="connsiteX5-11" fmla="*/ 0 w 6826313"/>
              <a:gd name="connsiteY5-12" fmla="*/ 0 h 4508626"/>
              <a:gd name="connsiteX6-13" fmla="*/ 6826313 w 6826313"/>
              <a:gd name="connsiteY6-14" fmla="*/ 0 h 4508626"/>
              <a:gd name="connsiteX7-15" fmla="*/ 6826313 w 6826313"/>
              <a:gd name="connsiteY7-16" fmla="*/ 959382 h 4508626"/>
              <a:gd name="connsiteX8-17" fmla="*/ 6762786 w 6826313"/>
              <a:gd name="connsiteY8-18" fmla="*/ 959382 h 4508626"/>
              <a:gd name="connsiteX9-19" fmla="*/ 6762786 w 6826313"/>
              <a:gd name="connsiteY9-20" fmla="*/ 63527 h 4508626"/>
              <a:gd name="connsiteX10-21" fmla="*/ 63527 w 6826313"/>
              <a:gd name="connsiteY10-22" fmla="*/ 63527 h 4508626"/>
              <a:gd name="connsiteX11-23" fmla="*/ 63527 w 6826313"/>
              <a:gd name="connsiteY11-24" fmla="*/ 4445099 h 4508626"/>
              <a:gd name="connsiteX12-25" fmla="*/ 6762786 w 6826313"/>
              <a:gd name="connsiteY12-26" fmla="*/ 4445099 h 4508626"/>
              <a:gd name="connsiteX13-27" fmla="*/ 6762786 w 6826313"/>
              <a:gd name="connsiteY13-28" fmla="*/ 3756057 h 4508626"/>
              <a:gd name="connsiteX14-29" fmla="*/ 6826313 w 6826313"/>
              <a:gd name="connsiteY14-30" fmla="*/ 3756057 h 4508626"/>
              <a:gd name="connsiteX15-31" fmla="*/ 6826313 w 6826313"/>
              <a:gd name="connsiteY15-32" fmla="*/ 4508626 h 4508626"/>
              <a:gd name="connsiteX16" fmla="*/ 0 w 6826313"/>
              <a:gd name="connsiteY16" fmla="*/ 4508626 h 4508626"/>
              <a:gd name="connsiteX17" fmla="*/ 0 w 6826313"/>
              <a:gd name="connsiteY17" fmla="*/ 0 h 4508626"/>
              <a:gd name="connsiteX0-33" fmla="*/ 6762786 w 6826313"/>
              <a:gd name="connsiteY0-34" fmla="*/ 1876457 h 4508626"/>
              <a:gd name="connsiteX1-35" fmla="*/ 6826313 w 6826313"/>
              <a:gd name="connsiteY1-36" fmla="*/ 1876457 h 4508626"/>
              <a:gd name="connsiteX2-37" fmla="*/ 6826313 w 6826313"/>
              <a:gd name="connsiteY2-38" fmla="*/ 2476058 h 4508626"/>
              <a:gd name="connsiteX3-39" fmla="*/ 6762786 w 6826313"/>
              <a:gd name="connsiteY3-40" fmla="*/ 2455298 h 4508626"/>
              <a:gd name="connsiteX4-41" fmla="*/ 6762786 w 6826313"/>
              <a:gd name="connsiteY4-42" fmla="*/ 1876457 h 4508626"/>
              <a:gd name="connsiteX5-43" fmla="*/ 0 w 6826313"/>
              <a:gd name="connsiteY5-44" fmla="*/ 0 h 4508626"/>
              <a:gd name="connsiteX6-45" fmla="*/ 6826313 w 6826313"/>
              <a:gd name="connsiteY6-46" fmla="*/ 0 h 4508626"/>
              <a:gd name="connsiteX7-47" fmla="*/ 6826313 w 6826313"/>
              <a:gd name="connsiteY7-48" fmla="*/ 959382 h 4508626"/>
              <a:gd name="connsiteX8-49" fmla="*/ 6762786 w 6826313"/>
              <a:gd name="connsiteY8-50" fmla="*/ 959382 h 4508626"/>
              <a:gd name="connsiteX9-51" fmla="*/ 6762786 w 6826313"/>
              <a:gd name="connsiteY9-52" fmla="*/ 63527 h 4508626"/>
              <a:gd name="connsiteX10-53" fmla="*/ 63527 w 6826313"/>
              <a:gd name="connsiteY10-54" fmla="*/ 63527 h 4508626"/>
              <a:gd name="connsiteX11-55" fmla="*/ 63527 w 6826313"/>
              <a:gd name="connsiteY11-56" fmla="*/ 4445099 h 4508626"/>
              <a:gd name="connsiteX12-57" fmla="*/ 6762786 w 6826313"/>
              <a:gd name="connsiteY12-58" fmla="*/ 4445099 h 4508626"/>
              <a:gd name="connsiteX13-59" fmla="*/ 6762786 w 6826313"/>
              <a:gd name="connsiteY13-60" fmla="*/ 3756057 h 4508626"/>
              <a:gd name="connsiteX14-61" fmla="*/ 6826313 w 6826313"/>
              <a:gd name="connsiteY14-62" fmla="*/ 3756057 h 4508626"/>
              <a:gd name="connsiteX15-63" fmla="*/ 6826313 w 6826313"/>
              <a:gd name="connsiteY15-64" fmla="*/ 4508626 h 4508626"/>
              <a:gd name="connsiteX16-65" fmla="*/ 0 w 6826313"/>
              <a:gd name="connsiteY16-66" fmla="*/ 4508626 h 4508626"/>
              <a:gd name="connsiteX17-67" fmla="*/ 0 w 6826313"/>
              <a:gd name="connsiteY17-68" fmla="*/ 0 h 4508626"/>
              <a:gd name="connsiteX0-69" fmla="*/ 6762786 w 6826313"/>
              <a:gd name="connsiteY0-70" fmla="*/ 1876457 h 4508626"/>
              <a:gd name="connsiteX1-71" fmla="*/ 6826313 w 6826313"/>
              <a:gd name="connsiteY1-72" fmla="*/ 1876457 h 4508626"/>
              <a:gd name="connsiteX2-73" fmla="*/ 6826313 w 6826313"/>
              <a:gd name="connsiteY2-74" fmla="*/ 2476058 h 4508626"/>
              <a:gd name="connsiteX3-75" fmla="*/ 6762786 w 6826313"/>
              <a:gd name="connsiteY3-76" fmla="*/ 2476058 h 4508626"/>
              <a:gd name="connsiteX4-77" fmla="*/ 6762786 w 6826313"/>
              <a:gd name="connsiteY4-78" fmla="*/ 1876457 h 4508626"/>
              <a:gd name="connsiteX5-79" fmla="*/ 0 w 6826313"/>
              <a:gd name="connsiteY5-80" fmla="*/ 0 h 4508626"/>
              <a:gd name="connsiteX6-81" fmla="*/ 6826313 w 6826313"/>
              <a:gd name="connsiteY6-82" fmla="*/ 0 h 4508626"/>
              <a:gd name="connsiteX7-83" fmla="*/ 6826313 w 6826313"/>
              <a:gd name="connsiteY7-84" fmla="*/ 959382 h 4508626"/>
              <a:gd name="connsiteX8-85" fmla="*/ 6762786 w 6826313"/>
              <a:gd name="connsiteY8-86" fmla="*/ 959382 h 4508626"/>
              <a:gd name="connsiteX9-87" fmla="*/ 6762786 w 6826313"/>
              <a:gd name="connsiteY9-88" fmla="*/ 63527 h 4508626"/>
              <a:gd name="connsiteX10-89" fmla="*/ 63527 w 6826313"/>
              <a:gd name="connsiteY10-90" fmla="*/ 63527 h 4508626"/>
              <a:gd name="connsiteX11-91" fmla="*/ 63527 w 6826313"/>
              <a:gd name="connsiteY11-92" fmla="*/ 4445099 h 4508626"/>
              <a:gd name="connsiteX12-93" fmla="*/ 6762786 w 6826313"/>
              <a:gd name="connsiteY12-94" fmla="*/ 4445099 h 4508626"/>
              <a:gd name="connsiteX13-95" fmla="*/ 6762786 w 6826313"/>
              <a:gd name="connsiteY13-96" fmla="*/ 3756057 h 4508626"/>
              <a:gd name="connsiteX14-97" fmla="*/ 6826313 w 6826313"/>
              <a:gd name="connsiteY14-98" fmla="*/ 3756057 h 4508626"/>
              <a:gd name="connsiteX15-99" fmla="*/ 6826313 w 6826313"/>
              <a:gd name="connsiteY15-100" fmla="*/ 4508626 h 4508626"/>
              <a:gd name="connsiteX16-101" fmla="*/ 0 w 6826313"/>
              <a:gd name="connsiteY16-102" fmla="*/ 4508626 h 4508626"/>
              <a:gd name="connsiteX17-103" fmla="*/ 0 w 6826313"/>
              <a:gd name="connsiteY17-104" fmla="*/ 0 h 4508626"/>
              <a:gd name="connsiteX0-105" fmla="*/ 6762786 w 6826313"/>
              <a:gd name="connsiteY0-106" fmla="*/ 1876457 h 4508626"/>
              <a:gd name="connsiteX1-107" fmla="*/ 6826313 w 6826313"/>
              <a:gd name="connsiteY1-108" fmla="*/ 1876457 h 4508626"/>
              <a:gd name="connsiteX2-109" fmla="*/ 6826313 w 6826313"/>
              <a:gd name="connsiteY2-110" fmla="*/ 2476058 h 4508626"/>
              <a:gd name="connsiteX3-111" fmla="*/ 6762786 w 6826313"/>
              <a:gd name="connsiteY3-112" fmla="*/ 2476058 h 4508626"/>
              <a:gd name="connsiteX4-113" fmla="*/ 6762786 w 6826313"/>
              <a:gd name="connsiteY4-114" fmla="*/ 1876457 h 4508626"/>
              <a:gd name="connsiteX5-115" fmla="*/ 0 w 6826313"/>
              <a:gd name="connsiteY5-116" fmla="*/ 0 h 4508626"/>
              <a:gd name="connsiteX6-117" fmla="*/ 6826313 w 6826313"/>
              <a:gd name="connsiteY6-118" fmla="*/ 0 h 4508626"/>
              <a:gd name="connsiteX7-119" fmla="*/ 6826313 w 6826313"/>
              <a:gd name="connsiteY7-120" fmla="*/ 959382 h 4508626"/>
              <a:gd name="connsiteX8-121" fmla="*/ 6762786 w 6826313"/>
              <a:gd name="connsiteY8-122" fmla="*/ 959382 h 4508626"/>
              <a:gd name="connsiteX9-123" fmla="*/ 6762786 w 6826313"/>
              <a:gd name="connsiteY9-124" fmla="*/ 63527 h 4508626"/>
              <a:gd name="connsiteX10-125" fmla="*/ 63527 w 6826313"/>
              <a:gd name="connsiteY10-126" fmla="*/ 63527 h 4508626"/>
              <a:gd name="connsiteX11-127" fmla="*/ 63527 w 6826313"/>
              <a:gd name="connsiteY11-128" fmla="*/ 4445099 h 4508626"/>
              <a:gd name="connsiteX12-129" fmla="*/ 6762786 w 6826313"/>
              <a:gd name="connsiteY12-130" fmla="*/ 4445099 h 4508626"/>
              <a:gd name="connsiteX13-131" fmla="*/ 6762786 w 6826313"/>
              <a:gd name="connsiteY13-132" fmla="*/ 3403147 h 4508626"/>
              <a:gd name="connsiteX14-133" fmla="*/ 6826313 w 6826313"/>
              <a:gd name="connsiteY14-134" fmla="*/ 3756057 h 4508626"/>
              <a:gd name="connsiteX15-135" fmla="*/ 6826313 w 6826313"/>
              <a:gd name="connsiteY15-136" fmla="*/ 4508626 h 4508626"/>
              <a:gd name="connsiteX16-137" fmla="*/ 0 w 6826313"/>
              <a:gd name="connsiteY16-138" fmla="*/ 4508626 h 4508626"/>
              <a:gd name="connsiteX17-139" fmla="*/ 0 w 6826313"/>
              <a:gd name="connsiteY17-140" fmla="*/ 0 h 4508626"/>
              <a:gd name="connsiteX0-141" fmla="*/ 6762786 w 6829816"/>
              <a:gd name="connsiteY0-142" fmla="*/ 1876457 h 4508626"/>
              <a:gd name="connsiteX1-143" fmla="*/ 6826313 w 6829816"/>
              <a:gd name="connsiteY1-144" fmla="*/ 1876457 h 4508626"/>
              <a:gd name="connsiteX2-145" fmla="*/ 6826313 w 6829816"/>
              <a:gd name="connsiteY2-146" fmla="*/ 2476058 h 4508626"/>
              <a:gd name="connsiteX3-147" fmla="*/ 6762786 w 6829816"/>
              <a:gd name="connsiteY3-148" fmla="*/ 2476058 h 4508626"/>
              <a:gd name="connsiteX4-149" fmla="*/ 6762786 w 6829816"/>
              <a:gd name="connsiteY4-150" fmla="*/ 1876457 h 4508626"/>
              <a:gd name="connsiteX5-151" fmla="*/ 0 w 6829816"/>
              <a:gd name="connsiteY5-152" fmla="*/ 0 h 4508626"/>
              <a:gd name="connsiteX6-153" fmla="*/ 6826313 w 6829816"/>
              <a:gd name="connsiteY6-154" fmla="*/ 0 h 4508626"/>
              <a:gd name="connsiteX7-155" fmla="*/ 6826313 w 6829816"/>
              <a:gd name="connsiteY7-156" fmla="*/ 959382 h 4508626"/>
              <a:gd name="connsiteX8-157" fmla="*/ 6762786 w 6829816"/>
              <a:gd name="connsiteY8-158" fmla="*/ 959382 h 4508626"/>
              <a:gd name="connsiteX9-159" fmla="*/ 6762786 w 6829816"/>
              <a:gd name="connsiteY9-160" fmla="*/ 63527 h 4508626"/>
              <a:gd name="connsiteX10-161" fmla="*/ 63527 w 6829816"/>
              <a:gd name="connsiteY10-162" fmla="*/ 63527 h 4508626"/>
              <a:gd name="connsiteX11-163" fmla="*/ 63527 w 6829816"/>
              <a:gd name="connsiteY11-164" fmla="*/ 4445099 h 4508626"/>
              <a:gd name="connsiteX12-165" fmla="*/ 6762786 w 6829816"/>
              <a:gd name="connsiteY12-166" fmla="*/ 4445099 h 4508626"/>
              <a:gd name="connsiteX13-167" fmla="*/ 6762786 w 6829816"/>
              <a:gd name="connsiteY13-168" fmla="*/ 3403147 h 4508626"/>
              <a:gd name="connsiteX14-169" fmla="*/ 6829816 w 6829816"/>
              <a:gd name="connsiteY14-170" fmla="*/ 3415603 h 4508626"/>
              <a:gd name="connsiteX15-171" fmla="*/ 6826313 w 6829816"/>
              <a:gd name="connsiteY15-172" fmla="*/ 4508626 h 4508626"/>
              <a:gd name="connsiteX16-173" fmla="*/ 0 w 6829816"/>
              <a:gd name="connsiteY16-174" fmla="*/ 4508626 h 4508626"/>
              <a:gd name="connsiteX17-175" fmla="*/ 0 w 6829816"/>
              <a:gd name="connsiteY17-176" fmla="*/ 0 h 4508626"/>
              <a:gd name="connsiteX0-177" fmla="*/ 6762786 w 6833319"/>
              <a:gd name="connsiteY0-178" fmla="*/ 1876457 h 4508626"/>
              <a:gd name="connsiteX1-179" fmla="*/ 6826313 w 6833319"/>
              <a:gd name="connsiteY1-180" fmla="*/ 1876457 h 4508626"/>
              <a:gd name="connsiteX2-181" fmla="*/ 6826313 w 6833319"/>
              <a:gd name="connsiteY2-182" fmla="*/ 2476058 h 4508626"/>
              <a:gd name="connsiteX3-183" fmla="*/ 6762786 w 6833319"/>
              <a:gd name="connsiteY3-184" fmla="*/ 2476058 h 4508626"/>
              <a:gd name="connsiteX4-185" fmla="*/ 6762786 w 6833319"/>
              <a:gd name="connsiteY4-186" fmla="*/ 1876457 h 4508626"/>
              <a:gd name="connsiteX5-187" fmla="*/ 0 w 6833319"/>
              <a:gd name="connsiteY5-188" fmla="*/ 0 h 4508626"/>
              <a:gd name="connsiteX6-189" fmla="*/ 6826313 w 6833319"/>
              <a:gd name="connsiteY6-190" fmla="*/ 0 h 4508626"/>
              <a:gd name="connsiteX7-191" fmla="*/ 6826313 w 6833319"/>
              <a:gd name="connsiteY7-192" fmla="*/ 959382 h 4508626"/>
              <a:gd name="connsiteX8-193" fmla="*/ 6762786 w 6833319"/>
              <a:gd name="connsiteY8-194" fmla="*/ 959382 h 4508626"/>
              <a:gd name="connsiteX9-195" fmla="*/ 6762786 w 6833319"/>
              <a:gd name="connsiteY9-196" fmla="*/ 63527 h 4508626"/>
              <a:gd name="connsiteX10-197" fmla="*/ 63527 w 6833319"/>
              <a:gd name="connsiteY10-198" fmla="*/ 63527 h 4508626"/>
              <a:gd name="connsiteX11-199" fmla="*/ 63527 w 6833319"/>
              <a:gd name="connsiteY11-200" fmla="*/ 4445099 h 4508626"/>
              <a:gd name="connsiteX12-201" fmla="*/ 6762786 w 6833319"/>
              <a:gd name="connsiteY12-202" fmla="*/ 4445099 h 4508626"/>
              <a:gd name="connsiteX13-203" fmla="*/ 6762786 w 6833319"/>
              <a:gd name="connsiteY13-204" fmla="*/ 3403147 h 4508626"/>
              <a:gd name="connsiteX14-205" fmla="*/ 6833319 w 6833319"/>
              <a:gd name="connsiteY14-206" fmla="*/ 3394844 h 4508626"/>
              <a:gd name="connsiteX15-207" fmla="*/ 6826313 w 6833319"/>
              <a:gd name="connsiteY15-208" fmla="*/ 4508626 h 4508626"/>
              <a:gd name="connsiteX16-209" fmla="*/ 0 w 6833319"/>
              <a:gd name="connsiteY16-210" fmla="*/ 4508626 h 4508626"/>
              <a:gd name="connsiteX17-211" fmla="*/ 0 w 6833319"/>
              <a:gd name="connsiteY17-212" fmla="*/ 0 h 45086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65" y="connsiteY16-66"/>
              </a:cxn>
              <a:cxn ang="0">
                <a:pos x="connsiteX17-67" y="connsiteY17-68"/>
              </a:cxn>
            </a:cxnLst>
            <a:rect l="l" t="t" r="r" b="b"/>
            <a:pathLst>
              <a:path w="6833319" h="4508626">
                <a:moveTo>
                  <a:pt x="6762786" y="1876457"/>
                </a:moveTo>
                <a:lnTo>
                  <a:pt x="6826313" y="1876457"/>
                </a:lnTo>
                <a:lnTo>
                  <a:pt x="6826313" y="2476058"/>
                </a:lnTo>
                <a:lnTo>
                  <a:pt x="6762786" y="2476058"/>
                </a:lnTo>
                <a:lnTo>
                  <a:pt x="6762786" y="1876457"/>
                </a:lnTo>
                <a:close/>
                <a:moveTo>
                  <a:pt x="0" y="0"/>
                </a:moveTo>
                <a:lnTo>
                  <a:pt x="6826313" y="0"/>
                </a:lnTo>
                <a:lnTo>
                  <a:pt x="6826313" y="959382"/>
                </a:lnTo>
                <a:lnTo>
                  <a:pt x="6762786" y="959382"/>
                </a:lnTo>
                <a:lnTo>
                  <a:pt x="6762786" y="63527"/>
                </a:lnTo>
                <a:lnTo>
                  <a:pt x="63527" y="63527"/>
                </a:lnTo>
                <a:lnTo>
                  <a:pt x="63527" y="4445099"/>
                </a:lnTo>
                <a:lnTo>
                  <a:pt x="6762786" y="4445099"/>
                </a:lnTo>
                <a:lnTo>
                  <a:pt x="6762786" y="3403147"/>
                </a:lnTo>
                <a:lnTo>
                  <a:pt x="6833319" y="3394844"/>
                </a:lnTo>
                <a:cubicBezTo>
                  <a:pt x="6832151" y="3759185"/>
                  <a:pt x="6827481" y="4144285"/>
                  <a:pt x="6826313" y="4508626"/>
                </a:cubicBezTo>
                <a:lnTo>
                  <a:pt x="0" y="4508626"/>
                </a:lnTo>
                <a:lnTo>
                  <a:pt x="0" y="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0" name="日期占位符 3"/>
          <p:cNvSpPr>
            <a:spLocks noGrp="1"/>
          </p:cNvSpPr>
          <p:nvPr>
            <p:ph type="dt" sz="half" idx="2"/>
          </p:nvPr>
        </p:nvSpPr>
        <p:spPr>
          <a:xfrm>
            <a:off x="658813" y="6246372"/>
            <a:ext cx="2743200" cy="365125"/>
          </a:xfrm>
          <a:prstGeom prst="rect">
            <a:avLst/>
          </a:prstGeom>
        </p:spPr>
        <p:txBody>
          <a:bodyPr vert="horz" lIns="91440" tIns="45720" rIns="91440" bIns="45720" rtlCol="0" anchor="ctr"/>
          <a:lstStyle>
            <a:lvl1pPr algn="l">
              <a:defRPr sz="1000" b="1">
                <a:solidFill>
                  <a:schemeClr val="tx1">
                    <a:tint val="75000"/>
                  </a:schemeClr>
                </a:solidFill>
              </a:defRPr>
            </a:lvl1pPr>
          </a:lstStyle>
          <a:p>
            <a:endParaRPr lang="zh-CN" altLang="en-US" dirty="0"/>
          </a:p>
        </p:txBody>
      </p:sp>
      <p:sp>
        <p:nvSpPr>
          <p:cNvPr id="14" name="副标题 2"/>
          <p:cNvSpPr>
            <a:spLocks noGrp="1"/>
          </p:cNvSpPr>
          <p:nvPr>
            <p:ph type="subTitle" idx="1" hasCustomPrompt="1"/>
          </p:nvPr>
        </p:nvSpPr>
        <p:spPr>
          <a:xfrm>
            <a:off x="2387599" y="3978669"/>
            <a:ext cx="2768863" cy="310527"/>
          </a:xfrm>
        </p:spPr>
        <p:txBody>
          <a:bodyPr>
            <a:normAutofit/>
          </a:bodyPr>
          <a:lstStyle>
            <a:lvl1pPr marL="0" indent="0" algn="l">
              <a:buNone/>
              <a:defRPr sz="15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单击此处编辑姓名</a:t>
            </a:r>
          </a:p>
        </p:txBody>
      </p:sp>
      <p:sp>
        <p:nvSpPr>
          <p:cNvPr id="16" name="文本占位符 14"/>
          <p:cNvSpPr>
            <a:spLocks noGrp="1"/>
          </p:cNvSpPr>
          <p:nvPr>
            <p:ph type="body" sz="quarter" idx="10" hasCustomPrompt="1"/>
          </p:nvPr>
        </p:nvSpPr>
        <p:spPr>
          <a:xfrm>
            <a:off x="2389559" y="4369292"/>
            <a:ext cx="2766903" cy="317669"/>
          </a:xfrm>
        </p:spPr>
        <p:txBody>
          <a:bodyPr/>
          <a:lstStyle>
            <a:lvl1pPr marL="0" indent="0">
              <a:buNone/>
              <a:defRPr sz="1500" b="0"/>
            </a:lvl1pPr>
          </a:lstStyle>
          <a:p>
            <a:pPr lvl="0"/>
            <a:r>
              <a:rPr lang="zh-CN" altLang="en-US" dirty="0"/>
              <a:t>单击此处编辑单位或日期</a:t>
            </a:r>
          </a:p>
        </p:txBody>
      </p:sp>
    </p:spTree>
    <p:extLst>
      <p:ext uri="{BB962C8B-B14F-4D97-AF65-F5344CB8AC3E}">
        <p14:creationId xmlns:p14="http://schemas.microsoft.com/office/powerpoint/2010/main" val="3935340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p:bg>
      <p:bgPr>
        <a:solidFill>
          <a:schemeClr val="accent1">
            <a:lumMod val="75000"/>
          </a:schemeClr>
        </a:solidFill>
        <a:effectLst/>
      </p:bgPr>
    </p:bg>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60400" y="1500188"/>
            <a:ext cx="2836800" cy="914400"/>
          </a:xfrm>
          <a:prstGeom prst="rect">
            <a:avLst/>
          </a:prstGeom>
        </p:spPr>
        <p:txBody>
          <a:bodyPr wrap="none" anchor="t">
            <a:normAutofit/>
          </a:bodyPr>
          <a:lstStyle>
            <a:lvl1pPr algn="r">
              <a:lnSpc>
                <a:spcPct val="100000"/>
              </a:lnSpc>
              <a:defRPr sz="2800"/>
            </a:lvl1pPr>
          </a:lstStyle>
          <a:p>
            <a:pPr lvl="0"/>
            <a:r>
              <a:rPr lang="en-US"/>
              <a:t>Agenda</a:t>
            </a:r>
          </a:p>
        </p:txBody>
      </p:sp>
      <p:sp>
        <p:nvSpPr>
          <p:cNvPr id="11" name="Content Placeholder 10"/>
          <p:cNvSpPr>
            <a:spLocks noGrp="1"/>
          </p:cNvSpPr>
          <p:nvPr>
            <p:ph sz="quarter" idx="1" hasCustomPrompt="1"/>
          </p:nvPr>
        </p:nvSpPr>
        <p:spPr>
          <a:xfrm>
            <a:off x="3746500" y="1500187"/>
            <a:ext cx="7772400" cy="4633200"/>
          </a:xfrm>
          <a:prstGeom prst="rect">
            <a:avLst/>
          </a:prstGeom>
        </p:spPr>
        <p:txBody>
          <a:bodyPr wrap="square">
            <a:normAutofit/>
          </a:bodyPr>
          <a:lstStyle>
            <a:lvl1pPr marL="457200" indent="-457200">
              <a:lnSpc>
                <a:spcPct val="130000"/>
              </a:lnSpc>
              <a:buFont typeface="+mj-lt"/>
              <a:buAutoNum type="arabicPeriod"/>
              <a:defRPr sz="2400" b="0">
                <a:solidFill>
                  <a:schemeClr val="tx1"/>
                </a:solidFill>
                <a:latin typeface="+mn-lt"/>
              </a:defRPr>
            </a:lvl1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0"/>
          </p:nvPr>
        </p:nvSpPr>
        <p:spPr/>
        <p:txBody>
          <a:bodyPr/>
          <a:lstStyle/>
          <a:p>
            <a:fld id="{2A27A813-B2FD-42E1-9222-83B574E99074}" type="datetime1">
              <a:rPr lang="zh-CN" altLang="en-US" smtClean="0"/>
              <a:t>2024/6/18</a:t>
            </a:fld>
            <a:endParaRPr lang="en-US" altLang="zh-CN"/>
          </a:p>
        </p:txBody>
      </p:sp>
      <p:sp>
        <p:nvSpPr>
          <p:cNvPr id="3" name="Footer Placeholder 2"/>
          <p:cNvSpPr>
            <a:spLocks noGrp="1"/>
          </p:cNvSpPr>
          <p:nvPr>
            <p:ph type="ftr" sz="quarter" idx="11"/>
          </p:nvPr>
        </p:nvSpPr>
        <p:spPr/>
        <p:txBody>
          <a:bodyPr/>
          <a:lstStyle/>
          <a:p>
            <a:r>
              <a:rPr lang="af-ZA" altLang="zh-CN"/>
              <a:t>OfficePLUS</a:t>
            </a:r>
            <a:endParaRPr lang="zh-CN" altLang="en-US"/>
          </a:p>
        </p:txBody>
      </p:sp>
      <p:sp>
        <p:nvSpPr>
          <p:cNvPr id="4" name="Slide Number Placeholder 3"/>
          <p:cNvSpPr>
            <a:spLocks noGrp="1"/>
          </p:cNvSpPr>
          <p:nvPr>
            <p:ph type="sldNum" sz="quarter" idx="12"/>
          </p:nvPr>
        </p:nvSpPr>
        <p:spPr/>
        <p:txBody>
          <a:bodyPr/>
          <a:lstStyle/>
          <a:p>
            <a:fld id="{7F65B630-C7FF-41C0-9923-C5E5E29EED81}" type="slidenum">
              <a:rPr lang="en-US" altLang="zh-CN" smtClean="0"/>
              <a:pPr/>
              <a:t>‹#›</a:t>
            </a:fld>
            <a:endParaRPr lang="en-US" altLang="zh-CN"/>
          </a:p>
        </p:txBody>
      </p:sp>
      <p:grpSp>
        <p:nvGrpSpPr>
          <p:cNvPr id="9" name="Group 8"/>
          <p:cNvGrpSpPr/>
          <p:nvPr/>
        </p:nvGrpSpPr>
        <p:grpSpPr>
          <a:xfrm>
            <a:off x="2626456" y="1500188"/>
            <a:ext cx="994563" cy="4634686"/>
            <a:chOff x="2626456" y="1500188"/>
            <a:chExt cx="994563" cy="4634686"/>
          </a:xfrm>
        </p:grpSpPr>
        <p:cxnSp>
          <p:nvCxnSpPr>
            <p:cNvPr id="10" name="Straight Connector 9"/>
            <p:cNvCxnSpPr>
              <a:cxnSpLocks/>
            </p:cNvCxnSpPr>
            <p:nvPr/>
          </p:nvCxnSpPr>
          <p:spPr>
            <a:xfrm>
              <a:off x="3621019" y="1500188"/>
              <a:ext cx="0" cy="4633913"/>
            </a:xfrm>
            <a:prstGeom prst="line">
              <a:avLst/>
            </a:prstGeom>
            <a:solidFill>
              <a:srgbClr val="FFCC00"/>
            </a:solidFill>
            <a:ln w="3175" cap="flat" cmpd="sng" algn="ctr">
              <a:solidFill>
                <a:schemeClr val="tx1">
                  <a:alpha val="50000"/>
                </a:schemeClr>
              </a:solidFill>
              <a:prstDash val="solid"/>
              <a:round/>
              <a:headEnd type="none" w="med" len="med"/>
              <a:tailEnd type="none" w="med" len="med"/>
            </a:ln>
            <a:effectLst/>
          </p:spPr>
        </p:cxnSp>
        <p:sp>
          <p:nvSpPr>
            <p:cNvPr id="12" name="Freeform: Shape 11"/>
            <p:cNvSpPr>
              <a:spLocks noChangeAspect="1"/>
            </p:cNvSpPr>
            <p:nvPr/>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tx1">
                <a:alpha val="15000"/>
              </a:schemeClr>
            </a:solidFill>
            <a:ln>
              <a:noFill/>
            </a:ln>
          </p:spPr>
          <p:txBody>
            <a:bodyPr/>
            <a:lstStyle/>
            <a:p>
              <a:endParaRPr lang="zh-CN" altLang="en-US">
                <a:cs typeface="+mn-ea"/>
                <a:sym typeface="+mn-lt"/>
              </a:endParaRPr>
            </a:p>
          </p:txBody>
        </p:sp>
      </p:grpSp>
    </p:spTree>
    <p:extLst>
      <p:ext uri="{BB962C8B-B14F-4D97-AF65-F5344CB8AC3E}">
        <p14:creationId xmlns:p14="http://schemas.microsoft.com/office/powerpoint/2010/main" val="387086977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a:gsLst>
            <a:gs pos="62000">
              <a:schemeClr val="accent1"/>
            </a:gs>
            <a:gs pos="0">
              <a:schemeClr val="accent1">
                <a:alpha val="60000"/>
              </a:schemeClr>
            </a:gs>
          </a:gsLst>
          <a:lin ang="8100000" scaled="1"/>
        </a:gra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00FD744C-2155-03D1-ACF3-9E4408FCED2E}"/>
              </a:ext>
            </a:extLst>
          </p:cNvPr>
          <p:cNvGrpSpPr/>
          <p:nvPr/>
        </p:nvGrpSpPr>
        <p:grpSpPr>
          <a:xfrm>
            <a:off x="1" y="-1"/>
            <a:ext cx="12191999" cy="6858001"/>
            <a:chOff x="1" y="-1"/>
            <a:chExt cx="12191999" cy="6858001"/>
          </a:xfrm>
        </p:grpSpPr>
        <p:grpSp>
          <p:nvGrpSpPr>
            <p:cNvPr id="15" name="Group 14">
              <a:extLst>
                <a:ext uri="{FF2B5EF4-FFF2-40B4-BE49-F238E27FC236}">
                  <a16:creationId xmlns:a16="http://schemas.microsoft.com/office/drawing/2014/main" id="{DF3B93DF-3BA2-A816-F780-C7715C483AEA}"/>
                </a:ext>
              </a:extLst>
            </p:cNvPr>
            <p:cNvGrpSpPr/>
            <p:nvPr/>
          </p:nvGrpSpPr>
          <p:grpSpPr>
            <a:xfrm>
              <a:off x="3473241" y="-1"/>
              <a:ext cx="8718759" cy="5755823"/>
              <a:chOff x="3473241" y="-1"/>
              <a:chExt cx="8718759" cy="5755823"/>
            </a:xfrm>
          </p:grpSpPr>
          <p:grpSp>
            <p:nvGrpSpPr>
              <p:cNvPr id="19" name="Group 18">
                <a:extLst>
                  <a:ext uri="{FF2B5EF4-FFF2-40B4-BE49-F238E27FC236}">
                    <a16:creationId xmlns:a16="http://schemas.microsoft.com/office/drawing/2014/main" id="{0F73B52B-1DDD-01A1-5001-4F78DA07B36E}"/>
                  </a:ext>
                </a:extLst>
              </p:cNvPr>
              <p:cNvGrpSpPr/>
              <p:nvPr/>
            </p:nvGrpSpPr>
            <p:grpSpPr>
              <a:xfrm>
                <a:off x="4249458" y="-1"/>
                <a:ext cx="7942542" cy="5755823"/>
                <a:chOff x="4249458" y="-1"/>
                <a:chExt cx="7942542" cy="5755823"/>
              </a:xfrm>
            </p:grpSpPr>
            <p:sp>
              <p:nvSpPr>
                <p:cNvPr id="21" name="Freeform: Shape 20">
                  <a:extLst>
                    <a:ext uri="{FF2B5EF4-FFF2-40B4-BE49-F238E27FC236}">
                      <a16:creationId xmlns:a16="http://schemas.microsoft.com/office/drawing/2014/main" id="{F3099241-B9A1-7EA8-060E-81648573777F}"/>
                    </a:ext>
                  </a:extLst>
                </p:cNvPr>
                <p:cNvSpPr/>
                <p:nvPr/>
              </p:nvSpPr>
              <p:spPr>
                <a:xfrm>
                  <a:off x="4249458" y="0"/>
                  <a:ext cx="7811914" cy="5755822"/>
                </a:xfrm>
                <a:custGeom>
                  <a:avLst/>
                  <a:gdLst>
                    <a:gd name="connsiteX0" fmla="*/ 0 w 7977291"/>
                    <a:gd name="connsiteY0" fmla="*/ 0 h 5458070"/>
                    <a:gd name="connsiteX1" fmla="*/ 7977291 w 7977291"/>
                    <a:gd name="connsiteY1" fmla="*/ 0 h 5458070"/>
                    <a:gd name="connsiteX2" fmla="*/ 7977291 w 7977291"/>
                    <a:gd name="connsiteY2" fmla="*/ 5402595 h 5458070"/>
                    <a:gd name="connsiteX3" fmla="*/ 7827490 w 7977291"/>
                    <a:gd name="connsiteY3" fmla="*/ 5420409 h 5458070"/>
                    <a:gd name="connsiteX4" fmla="*/ 7083969 w 7977291"/>
                    <a:gd name="connsiteY4" fmla="*/ 5458070 h 5458070"/>
                    <a:gd name="connsiteX5" fmla="*/ 34748 w 7977291"/>
                    <a:gd name="connsiteY5" fmla="*/ 128686 h 5458070"/>
                    <a:gd name="connsiteX0" fmla="*/ 0 w 7977291"/>
                    <a:gd name="connsiteY0" fmla="*/ 0 h 5458070"/>
                    <a:gd name="connsiteX1" fmla="*/ 7977291 w 7977291"/>
                    <a:gd name="connsiteY1" fmla="*/ 0 h 5458070"/>
                    <a:gd name="connsiteX2" fmla="*/ 7977291 w 7977291"/>
                    <a:gd name="connsiteY2" fmla="*/ 5402595 h 5458070"/>
                    <a:gd name="connsiteX3" fmla="*/ 7827490 w 7977291"/>
                    <a:gd name="connsiteY3" fmla="*/ 5420409 h 5458070"/>
                    <a:gd name="connsiteX4" fmla="*/ 7083969 w 7977291"/>
                    <a:gd name="connsiteY4" fmla="*/ 5458070 h 5458070"/>
                    <a:gd name="connsiteX5" fmla="*/ 34748 w 7977291"/>
                    <a:gd name="connsiteY5" fmla="*/ 128686 h 5458070"/>
                    <a:gd name="connsiteX6" fmla="*/ 91440 w 7977291"/>
                    <a:gd name="connsiteY6" fmla="*/ 91440 h 5458070"/>
                    <a:gd name="connsiteX0" fmla="*/ 7943867 w 7943867"/>
                    <a:gd name="connsiteY0" fmla="*/ 0 h 5458070"/>
                    <a:gd name="connsiteX1" fmla="*/ 7943867 w 7943867"/>
                    <a:gd name="connsiteY1" fmla="*/ 5402595 h 5458070"/>
                    <a:gd name="connsiteX2" fmla="*/ 7794066 w 7943867"/>
                    <a:gd name="connsiteY2" fmla="*/ 5420409 h 5458070"/>
                    <a:gd name="connsiteX3" fmla="*/ 7050545 w 7943867"/>
                    <a:gd name="connsiteY3" fmla="*/ 5458070 h 5458070"/>
                    <a:gd name="connsiteX4" fmla="*/ 1324 w 7943867"/>
                    <a:gd name="connsiteY4" fmla="*/ 128686 h 5458070"/>
                    <a:gd name="connsiteX5" fmla="*/ 58016 w 7943867"/>
                    <a:gd name="connsiteY5" fmla="*/ 91440 h 5458070"/>
                    <a:gd name="connsiteX0" fmla="*/ 7942543 w 7942543"/>
                    <a:gd name="connsiteY0" fmla="*/ 0 h 5458070"/>
                    <a:gd name="connsiteX1" fmla="*/ 7942543 w 7942543"/>
                    <a:gd name="connsiteY1" fmla="*/ 5402595 h 5458070"/>
                    <a:gd name="connsiteX2" fmla="*/ 7792742 w 7942543"/>
                    <a:gd name="connsiteY2" fmla="*/ 5420409 h 5458070"/>
                    <a:gd name="connsiteX3" fmla="*/ 7049221 w 7942543"/>
                    <a:gd name="connsiteY3" fmla="*/ 5458070 h 5458070"/>
                    <a:gd name="connsiteX4" fmla="*/ 0 w 7942543"/>
                    <a:gd name="connsiteY4" fmla="*/ 128686 h 5458070"/>
                    <a:gd name="connsiteX0" fmla="*/ 7942543 w 7942543"/>
                    <a:gd name="connsiteY0" fmla="*/ 0 h 5458070"/>
                    <a:gd name="connsiteX1" fmla="*/ 7942543 w 7942543"/>
                    <a:gd name="connsiteY1" fmla="*/ 5402595 h 5458070"/>
                    <a:gd name="connsiteX2" fmla="*/ 7792742 w 7942543"/>
                    <a:gd name="connsiteY2" fmla="*/ 5420409 h 5458070"/>
                    <a:gd name="connsiteX3" fmla="*/ 7049221 w 7942543"/>
                    <a:gd name="connsiteY3" fmla="*/ 5458070 h 5458070"/>
                    <a:gd name="connsiteX4" fmla="*/ 0 w 7942543"/>
                    <a:gd name="connsiteY4" fmla="*/ 14386 h 5458070"/>
                    <a:gd name="connsiteX0" fmla="*/ 7942543 w 7942543"/>
                    <a:gd name="connsiteY0" fmla="*/ 0 h 5458070"/>
                    <a:gd name="connsiteX1" fmla="*/ 7942543 w 7942543"/>
                    <a:gd name="connsiteY1" fmla="*/ 5402595 h 5458070"/>
                    <a:gd name="connsiteX2" fmla="*/ 7792742 w 7942543"/>
                    <a:gd name="connsiteY2" fmla="*/ 5420409 h 5458070"/>
                    <a:gd name="connsiteX3" fmla="*/ 7049221 w 7942543"/>
                    <a:gd name="connsiteY3" fmla="*/ 5458070 h 5458070"/>
                    <a:gd name="connsiteX4" fmla="*/ 0 w 7942543"/>
                    <a:gd name="connsiteY4" fmla="*/ 14386 h 5458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2543" h="5458070">
                      <a:moveTo>
                        <a:pt x="7942543" y="0"/>
                      </a:moveTo>
                      <a:lnTo>
                        <a:pt x="7942543" y="5402595"/>
                      </a:lnTo>
                      <a:lnTo>
                        <a:pt x="7792742" y="5420409"/>
                      </a:lnTo>
                      <a:cubicBezTo>
                        <a:pt x="7548236" y="5445315"/>
                        <a:pt x="7300197" y="5458070"/>
                        <a:pt x="7049221" y="5458070"/>
                      </a:cubicBezTo>
                      <a:cubicBezTo>
                        <a:pt x="3717756" y="5458070"/>
                        <a:pt x="694178" y="3143925"/>
                        <a:pt x="0" y="14386"/>
                      </a:cubicBezTo>
                    </a:path>
                  </a:pathLst>
                </a:custGeom>
                <a:noFill/>
                <a:ln w="50800">
                  <a:gradFill flip="none" rotWithShape="1">
                    <a:gsLst>
                      <a:gs pos="0">
                        <a:schemeClr val="accent1">
                          <a:alpha val="0"/>
                        </a:schemeClr>
                      </a:gs>
                      <a:gs pos="100000">
                        <a:schemeClr val="accent2"/>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22" name="Freeform: Shape 21">
                  <a:extLst>
                    <a:ext uri="{FF2B5EF4-FFF2-40B4-BE49-F238E27FC236}">
                      <a16:creationId xmlns:a16="http://schemas.microsoft.com/office/drawing/2014/main" id="{8C6DE85C-48B8-EC73-AD9A-F4EDC6C29B2A}"/>
                    </a:ext>
                  </a:extLst>
                </p:cNvPr>
                <p:cNvSpPr/>
                <p:nvPr/>
              </p:nvSpPr>
              <p:spPr>
                <a:xfrm>
                  <a:off x="4580225" y="-1"/>
                  <a:ext cx="7611775" cy="5631543"/>
                </a:xfrm>
                <a:custGeom>
                  <a:avLst/>
                  <a:gdLst>
                    <a:gd name="connsiteX0" fmla="*/ 0 w 7499473"/>
                    <a:gd name="connsiteY0" fmla="*/ 0 h 5377543"/>
                    <a:gd name="connsiteX1" fmla="*/ 7499473 w 7499473"/>
                    <a:gd name="connsiteY1" fmla="*/ 0 h 5377543"/>
                    <a:gd name="connsiteX2" fmla="*/ 7499473 w 7499473"/>
                    <a:gd name="connsiteY2" fmla="*/ 5316351 h 5377543"/>
                    <a:gd name="connsiteX3" fmla="*/ 7492071 w 7499473"/>
                    <a:gd name="connsiteY3" fmla="*/ 5317510 h 5377543"/>
                    <a:gd name="connsiteX4" fmla="*/ 6589611 w 7499473"/>
                    <a:gd name="connsiteY4" fmla="*/ 5377543 h 5377543"/>
                    <a:gd name="connsiteX5" fmla="*/ 1431 w 7499473"/>
                    <a:gd name="connsiteY5" fmla="*/ 8020 h 537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473" h="5377543">
                      <a:moveTo>
                        <a:pt x="0" y="0"/>
                      </a:moveTo>
                      <a:lnTo>
                        <a:pt x="7499473" y="0"/>
                      </a:lnTo>
                      <a:lnTo>
                        <a:pt x="7499473" y="5316351"/>
                      </a:lnTo>
                      <a:lnTo>
                        <a:pt x="7492071" y="5317510"/>
                      </a:lnTo>
                      <a:cubicBezTo>
                        <a:pt x="7196886" y="5357102"/>
                        <a:pt x="6895636" y="5377543"/>
                        <a:pt x="6589611" y="5377543"/>
                      </a:cubicBezTo>
                      <a:cubicBezTo>
                        <a:pt x="3339855" y="5377543"/>
                        <a:pt x="628496" y="3072400"/>
                        <a:pt x="1431" y="8020"/>
                      </a:cubicBezTo>
                      <a:close/>
                    </a:path>
                  </a:pathLst>
                </a:custGeom>
                <a:blipFill rotWithShape="0">
                  <a:blip r:embed="rId2"/>
                  <a:srcRect/>
                  <a:stretch>
                    <a:fillRect r="-31979"/>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endParaRPr lang="zh-CN" altLang="en-US"/>
                </a:p>
              </p:txBody>
            </p:sp>
          </p:grpSp>
          <p:sp>
            <p:nvSpPr>
              <p:cNvPr id="20" name="Freeform: Shape 19">
                <a:extLst>
                  <a:ext uri="{FF2B5EF4-FFF2-40B4-BE49-F238E27FC236}">
                    <a16:creationId xmlns:a16="http://schemas.microsoft.com/office/drawing/2014/main" id="{C98AC44C-84D4-1A3E-E460-F674DAA7931E}"/>
                  </a:ext>
                </a:extLst>
              </p:cNvPr>
              <p:cNvSpPr/>
              <p:nvPr/>
            </p:nvSpPr>
            <p:spPr>
              <a:xfrm flipH="1">
                <a:off x="3473241" y="0"/>
                <a:ext cx="2213968" cy="1030522"/>
              </a:xfrm>
              <a:custGeom>
                <a:avLst/>
                <a:gdLst>
                  <a:gd name="connsiteX0" fmla="*/ 2213968 w 2213968"/>
                  <a:gd name="connsiteY0" fmla="*/ 0 h 1030522"/>
                  <a:gd name="connsiteX1" fmla="*/ 0 w 2213968"/>
                  <a:gd name="connsiteY1" fmla="*/ 0 h 1030522"/>
                  <a:gd name="connsiteX2" fmla="*/ 1670 w 2213968"/>
                  <a:gd name="connsiteY2" fmla="*/ 33071 h 1030522"/>
                  <a:gd name="connsiteX3" fmla="*/ 1106984 w 2213968"/>
                  <a:gd name="connsiteY3" fmla="*/ 1030522 h 1030522"/>
                  <a:gd name="connsiteX4" fmla="*/ 2212298 w 2213968"/>
                  <a:gd name="connsiteY4" fmla="*/ 33071 h 1030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968" h="1030522">
                    <a:moveTo>
                      <a:pt x="2213968" y="0"/>
                    </a:moveTo>
                    <a:lnTo>
                      <a:pt x="0" y="0"/>
                    </a:lnTo>
                    <a:lnTo>
                      <a:pt x="1670" y="33071"/>
                    </a:lnTo>
                    <a:cubicBezTo>
                      <a:pt x="58567" y="593324"/>
                      <a:pt x="531719" y="1030522"/>
                      <a:pt x="1106984" y="1030522"/>
                    </a:cubicBezTo>
                    <a:cubicBezTo>
                      <a:pt x="1682249" y="1030522"/>
                      <a:pt x="2155401" y="593324"/>
                      <a:pt x="2212298" y="33071"/>
                    </a:cubicBezTo>
                    <a:close/>
                  </a:path>
                </a:pathLst>
              </a:custGeom>
              <a:gradFill flip="none" rotWithShape="1">
                <a:gsLst>
                  <a:gs pos="32000">
                    <a:schemeClr val="accent1"/>
                  </a:gs>
                  <a:gs pos="100000">
                    <a:schemeClr val="accent1">
                      <a:lumMod val="60000"/>
                      <a:lumOff val="40000"/>
                    </a:schemeClr>
                  </a:gs>
                </a:gsLst>
                <a:lin ang="81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lt1"/>
                  </a:solidFill>
                </a:endParaRPr>
              </a:p>
            </p:txBody>
          </p:sp>
        </p:grpSp>
        <p:sp>
          <p:nvSpPr>
            <p:cNvPr id="16" name="Freeform: Shape 15">
              <a:extLst>
                <a:ext uri="{FF2B5EF4-FFF2-40B4-BE49-F238E27FC236}">
                  <a16:creationId xmlns:a16="http://schemas.microsoft.com/office/drawing/2014/main" id="{351FADCD-5ABA-7E8C-2826-75B1E5BDDD65}"/>
                </a:ext>
              </a:extLst>
            </p:cNvPr>
            <p:cNvSpPr/>
            <p:nvPr/>
          </p:nvSpPr>
          <p:spPr>
            <a:xfrm flipH="1">
              <a:off x="1" y="5927780"/>
              <a:ext cx="1114877" cy="930220"/>
            </a:xfrm>
            <a:custGeom>
              <a:avLst/>
              <a:gdLst>
                <a:gd name="connsiteX0" fmla="*/ 1114877 w 1114877"/>
                <a:gd name="connsiteY0" fmla="*/ 0 h 930220"/>
                <a:gd name="connsiteX1" fmla="*/ 1036942 w 1114877"/>
                <a:gd name="connsiteY1" fmla="*/ 3445 h 930220"/>
                <a:gd name="connsiteX2" fmla="*/ 248 w 1114877"/>
                <a:gd name="connsiteY2" fmla="*/ 928832 h 930220"/>
                <a:gd name="connsiteX3" fmla="*/ 0 w 1114877"/>
                <a:gd name="connsiteY3" fmla="*/ 930220 h 930220"/>
                <a:gd name="connsiteX4" fmla="*/ 1114877 w 1114877"/>
                <a:gd name="connsiteY4" fmla="*/ 930220 h 930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877" h="930220">
                  <a:moveTo>
                    <a:pt x="1114877" y="0"/>
                  </a:moveTo>
                  <a:lnTo>
                    <a:pt x="1036942" y="3445"/>
                  </a:lnTo>
                  <a:cubicBezTo>
                    <a:pt x="521171" y="49251"/>
                    <a:pt x="102067" y="431254"/>
                    <a:pt x="248" y="928832"/>
                  </a:cubicBezTo>
                  <a:lnTo>
                    <a:pt x="0" y="930220"/>
                  </a:lnTo>
                  <a:lnTo>
                    <a:pt x="1114877" y="930220"/>
                  </a:lnTo>
                  <a:close/>
                </a:path>
              </a:pathLst>
            </a:custGeom>
            <a:gradFill flip="none" rotWithShape="1">
              <a:gsLst>
                <a:gs pos="32000">
                  <a:schemeClr val="accent1">
                    <a:lumMod val="60000"/>
                    <a:lumOff val="40000"/>
                    <a:alpha val="40000"/>
                  </a:schemeClr>
                </a:gs>
                <a:gs pos="100000">
                  <a:schemeClr val="accent1">
                    <a:lumMod val="60000"/>
                    <a:lumOff val="40000"/>
                    <a:alpha val="0"/>
                  </a:schemeClr>
                </a:gs>
              </a:gsLst>
              <a:lin ang="27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17" name="Freeform: Shape 16">
              <a:extLst>
                <a:ext uri="{FF2B5EF4-FFF2-40B4-BE49-F238E27FC236}">
                  <a16:creationId xmlns:a16="http://schemas.microsoft.com/office/drawing/2014/main" id="{94D02BFC-E8EE-4550-6A4F-32197BE1777C}"/>
                </a:ext>
              </a:extLst>
            </p:cNvPr>
            <p:cNvSpPr/>
            <p:nvPr/>
          </p:nvSpPr>
          <p:spPr>
            <a:xfrm>
              <a:off x="5054477" y="3414252"/>
              <a:ext cx="7137523" cy="3443748"/>
            </a:xfrm>
            <a:custGeom>
              <a:avLst/>
              <a:gdLst>
                <a:gd name="connsiteX0" fmla="*/ 4219951 w 7137523"/>
                <a:gd name="connsiteY0" fmla="*/ 0 h 3443748"/>
                <a:gd name="connsiteX1" fmla="*/ 6969261 w 7137523"/>
                <a:gd name="connsiteY1" fmla="*/ 991645 h 3443748"/>
                <a:gd name="connsiteX2" fmla="*/ 7137523 w 7137523"/>
                <a:gd name="connsiteY2" fmla="*/ 1142298 h 3443748"/>
                <a:gd name="connsiteX3" fmla="*/ 7137523 w 7137523"/>
                <a:gd name="connsiteY3" fmla="*/ 3443748 h 3443748"/>
                <a:gd name="connsiteX4" fmla="*/ 0 w 7137523"/>
                <a:gd name="connsiteY4" fmla="*/ 3443748 h 3443748"/>
                <a:gd name="connsiteX5" fmla="*/ 916 w 7137523"/>
                <a:gd name="connsiteY5" fmla="*/ 3438614 h 3443748"/>
                <a:gd name="connsiteX6" fmla="*/ 4219951 w 7137523"/>
                <a:gd name="connsiteY6" fmla="*/ 0 h 344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37523" h="3443748">
                  <a:moveTo>
                    <a:pt x="4219951" y="0"/>
                  </a:moveTo>
                  <a:cubicBezTo>
                    <a:pt x="5265159" y="0"/>
                    <a:pt x="6223400" y="372353"/>
                    <a:pt x="6969261" y="991645"/>
                  </a:cubicBezTo>
                  <a:lnTo>
                    <a:pt x="7137523" y="1142298"/>
                  </a:lnTo>
                  <a:lnTo>
                    <a:pt x="7137523" y="3443748"/>
                  </a:lnTo>
                  <a:lnTo>
                    <a:pt x="0" y="3443748"/>
                  </a:lnTo>
                  <a:lnTo>
                    <a:pt x="916" y="3438614"/>
                  </a:lnTo>
                  <a:cubicBezTo>
                    <a:pt x="402485" y="1476201"/>
                    <a:pt x="2138825" y="0"/>
                    <a:pt x="4219951" y="0"/>
                  </a:cubicBezTo>
                  <a:close/>
                </a:path>
              </a:pathLst>
            </a:custGeom>
            <a:gradFill flip="none" rotWithShape="1">
              <a:gsLst>
                <a:gs pos="32000">
                  <a:schemeClr val="accent1">
                    <a:lumMod val="60000"/>
                    <a:lumOff val="40000"/>
                    <a:alpha val="40000"/>
                  </a:schemeClr>
                </a:gs>
                <a:gs pos="100000">
                  <a:schemeClr val="accent1">
                    <a:lumMod val="60000"/>
                    <a:lumOff val="40000"/>
                    <a:alpha val="0"/>
                  </a:schemeClr>
                </a:gs>
              </a:gsLst>
              <a:lin ang="27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18" name="Circle: Hollow 17">
              <a:extLst>
                <a:ext uri="{FF2B5EF4-FFF2-40B4-BE49-F238E27FC236}">
                  <a16:creationId xmlns:a16="http://schemas.microsoft.com/office/drawing/2014/main" id="{86AE7936-CB84-594A-9BB1-2ED9F9739CF9}"/>
                </a:ext>
              </a:extLst>
            </p:cNvPr>
            <p:cNvSpPr/>
            <p:nvPr/>
          </p:nvSpPr>
          <p:spPr>
            <a:xfrm>
              <a:off x="278494" y="1834593"/>
              <a:ext cx="1114877" cy="1114877"/>
            </a:xfrm>
            <a:prstGeom prst="donut">
              <a:avLst/>
            </a:prstGeom>
            <a:gradFill flip="none" rotWithShape="1">
              <a:gsLst>
                <a:gs pos="0">
                  <a:schemeClr val="accent2">
                    <a:alpha val="82000"/>
                  </a:schemeClr>
                </a:gs>
                <a:gs pos="64000">
                  <a:schemeClr val="accent2">
                    <a:alpha val="0"/>
                  </a:schemeClr>
                </a:gs>
              </a:gsLst>
              <a:lin ang="27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grpSp>
      <p:sp>
        <p:nvSpPr>
          <p:cNvPr id="5" name="Title 4"/>
          <p:cNvSpPr>
            <a:spLocks noGrp="1"/>
          </p:cNvSpPr>
          <p:nvPr>
            <p:ph type="title" hasCustomPrompt="1"/>
          </p:nvPr>
        </p:nvSpPr>
        <p:spPr>
          <a:xfrm>
            <a:off x="660400" y="3090289"/>
            <a:ext cx="4882719" cy="584775"/>
          </a:xfrm>
          <a:prstGeom prst="rect">
            <a:avLst/>
          </a:prstGeom>
        </p:spPr>
        <p:txBody>
          <a:bodyPr>
            <a:normAutofit/>
          </a:bodyPr>
          <a:lstStyle>
            <a:lvl1pPr algn="l">
              <a:lnSpc>
                <a:spcPct val="100000"/>
              </a:lnSpc>
              <a:defRPr sz="3200"/>
            </a:lvl1pPr>
          </a:lstStyle>
          <a:p>
            <a:pPr lvl="0"/>
            <a:r>
              <a:rPr lang="en-US"/>
              <a:t>Click to add title</a:t>
            </a:r>
          </a:p>
        </p:txBody>
      </p:sp>
      <p:sp>
        <p:nvSpPr>
          <p:cNvPr id="25" name="Text Placeholder 24"/>
          <p:cNvSpPr>
            <a:spLocks noGrp="1"/>
          </p:cNvSpPr>
          <p:nvPr>
            <p:ph type="body" sz="quarter" idx="1" hasCustomPrompt="1"/>
          </p:nvPr>
        </p:nvSpPr>
        <p:spPr>
          <a:xfrm>
            <a:off x="660400" y="3686918"/>
            <a:ext cx="4882719" cy="1104991"/>
          </a:xfrm>
          <a:prstGeom prst="rect">
            <a:avLst/>
          </a:prstGeom>
        </p:spPr>
        <p:txBody>
          <a:bodyPr anchor="t">
            <a:normAutofit/>
          </a:bodyPr>
          <a:lstStyle>
            <a:lvl1pPr marL="0" indent="0" algn="l">
              <a:lnSpc>
                <a:spcPct val="120000"/>
              </a:lnSpc>
              <a:buFont typeface="+mj-lt"/>
              <a:buNone/>
              <a:defRPr sz="2000" b="0">
                <a:solidFill>
                  <a:schemeClr val="tx1"/>
                </a:solidFill>
                <a:latin typeface="+mn-lt"/>
              </a:defRPr>
            </a:lvl1pPr>
          </a:lstStyle>
          <a:p>
            <a:pPr lvl="0"/>
            <a:r>
              <a:rPr lang="en-US"/>
              <a:t>Click to add text</a:t>
            </a:r>
          </a:p>
        </p:txBody>
      </p:sp>
      <p:sp>
        <p:nvSpPr>
          <p:cNvPr id="4" name="Date Placeholder 3"/>
          <p:cNvSpPr>
            <a:spLocks noGrp="1"/>
          </p:cNvSpPr>
          <p:nvPr>
            <p:ph type="dt" sz="half" idx="10"/>
          </p:nvPr>
        </p:nvSpPr>
        <p:spPr/>
        <p:txBody>
          <a:bodyPr/>
          <a:lstStyle/>
          <a:p>
            <a:fld id="{2A27A813-B2FD-42E1-9222-83B574E99074}" type="datetime1">
              <a:rPr lang="zh-CN" altLang="en-US" smtClean="0"/>
              <a:t>2024/6/18</a:t>
            </a:fld>
            <a:endParaRPr lang="en-US" altLang="zh-CN"/>
          </a:p>
        </p:txBody>
      </p:sp>
      <p:sp>
        <p:nvSpPr>
          <p:cNvPr id="6" name="Footer Placeholder 5"/>
          <p:cNvSpPr>
            <a:spLocks noGrp="1"/>
          </p:cNvSpPr>
          <p:nvPr>
            <p:ph type="ftr" sz="quarter" idx="11"/>
          </p:nvPr>
        </p:nvSpPr>
        <p:spPr/>
        <p:txBody>
          <a:bodyPr/>
          <a:lstStyle/>
          <a:p>
            <a:r>
              <a:rPr lang="af-ZA" altLang="zh-CN"/>
              <a:t>OfficePLUS</a:t>
            </a:r>
            <a:endParaRPr lang="zh-CN" altLang="en-US"/>
          </a:p>
        </p:txBody>
      </p:sp>
      <p:sp>
        <p:nvSpPr>
          <p:cNvPr id="8" name="Slide Number Placeholder 7"/>
          <p:cNvSpPr>
            <a:spLocks noGrp="1"/>
          </p:cNvSpPr>
          <p:nvPr>
            <p:ph type="sldNum" sz="quarter" idx="12"/>
          </p:nvPr>
        </p:nvSpPr>
        <p:spPr/>
        <p:txBody>
          <a:bodyPr/>
          <a:lstStyle/>
          <a:p>
            <a:fld id="{7F65B630-C7FF-41C0-9923-C5E5E29EED81}" type="slidenum">
              <a:rPr lang="en-US" altLang="zh-CN" smtClean="0"/>
              <a:pPr/>
              <a:t>‹#›</a:t>
            </a:fld>
            <a:endParaRPr lang="en-US" altLang="zh-CN"/>
          </a:p>
        </p:txBody>
      </p:sp>
    </p:spTree>
    <p:extLst>
      <p:ext uri="{BB962C8B-B14F-4D97-AF65-F5344CB8AC3E}">
        <p14:creationId xmlns:p14="http://schemas.microsoft.com/office/powerpoint/2010/main" val="3074834413"/>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bg>
      <p:bgRef idx="1001">
        <a:schemeClr val="bg1"/>
      </p:bgRef>
    </p:bg>
    <p:spTree>
      <p:nvGrpSpPr>
        <p:cNvPr id="1" name=""/>
        <p:cNvGrpSpPr/>
        <p:nvPr/>
      </p:nvGrpSpPr>
      <p:grpSpPr>
        <a:xfrm>
          <a:off x="0" y="0"/>
          <a:ext cx="0" cy="0"/>
          <a:chOff x="0" y="0"/>
          <a:chExt cx="0" cy="0"/>
        </a:xfrm>
      </p:grpSpPr>
      <p:sp>
        <p:nvSpPr>
          <p:cNvPr id="6" name="Rectangle 5"/>
          <p:cNvSpPr>
            <a:spLocks/>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hasCustomPrompt="1"/>
          </p:nvPr>
        </p:nvSpPr>
        <p:spPr>
          <a:xfrm>
            <a:off x="660399" y="0"/>
            <a:ext cx="10858500" cy="1028700"/>
          </a:xfrm>
          <a:prstGeom prst="rect">
            <a:avLst/>
          </a:prstGeom>
        </p:spPr>
        <p:txBody>
          <a:bodyPr anchor="b" anchorCtr="0">
            <a:normAutofit/>
          </a:bodyPr>
          <a:lstStyle>
            <a:lvl1pPr>
              <a:lnSpc>
                <a:spcPct val="100000"/>
              </a:lnSpc>
              <a:defRPr>
                <a:solidFill>
                  <a:schemeClr val="tx1"/>
                </a:solidFill>
              </a:defRPr>
            </a:lvl1pPr>
          </a:lstStyle>
          <a:p>
            <a:pPr lvl="0"/>
            <a:r>
              <a:rPr lang="en-US" dirty="0"/>
              <a:t>Click to add title</a:t>
            </a:r>
          </a:p>
        </p:txBody>
      </p:sp>
      <p:sp>
        <p:nvSpPr>
          <p:cNvPr id="2" name="Date Placeholder 1"/>
          <p:cNvSpPr>
            <a:spLocks noGrp="1"/>
          </p:cNvSpPr>
          <p:nvPr>
            <p:ph type="dt" sz="half" idx="10"/>
          </p:nvPr>
        </p:nvSpPr>
        <p:spPr/>
        <p:txBody>
          <a:bodyPr/>
          <a:lstStyle/>
          <a:p>
            <a:fld id="{0D3978B1-822A-48DD-9412-1B7D6807ED91}" type="datetime1">
              <a:rPr lang="zh-CN" altLang="en-US" smtClean="0"/>
              <a:t>2024/6/18</a:t>
            </a:fld>
            <a:endParaRPr lang="zh-CN" altLang="en-US"/>
          </a:p>
        </p:txBody>
      </p:sp>
      <p:sp>
        <p:nvSpPr>
          <p:cNvPr id="3" name="Footer Placeholder 2"/>
          <p:cNvSpPr>
            <a:spLocks noGrp="1"/>
          </p:cNvSpPr>
          <p:nvPr>
            <p:ph type="ftr" sz="quarter" idx="11"/>
          </p:nvPr>
        </p:nvSpPr>
        <p:spPr/>
        <p:txBody>
          <a:bodyPr/>
          <a:lstStyle/>
          <a:p>
            <a:r>
              <a:rPr lang="af-ZA" altLang="zh-CN"/>
              <a:t>OfficePLUS</a:t>
            </a:r>
            <a:endParaRPr lang="zh-CN" altLang="en-US"/>
          </a:p>
        </p:txBody>
      </p:sp>
      <p:sp>
        <p:nvSpPr>
          <p:cNvPr id="4" name="Slide Number Placeholder 3"/>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309994710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83D36A-0885-4071-9EF1-0FE4286E17CF}" type="datetime1">
              <a:rPr lang="zh-CN" altLang="en-US" smtClean="0"/>
              <a:t>2024/6/18</a:t>
            </a:fld>
            <a:endParaRPr lang="en-US"/>
          </a:p>
        </p:txBody>
      </p:sp>
      <p:sp>
        <p:nvSpPr>
          <p:cNvPr id="3" name="Footer Placeholder 2"/>
          <p:cNvSpPr>
            <a:spLocks noGrp="1"/>
          </p:cNvSpPr>
          <p:nvPr>
            <p:ph type="ftr" sz="quarter" idx="11"/>
          </p:nvPr>
        </p:nvSpPr>
        <p:spPr/>
        <p:txBody>
          <a:bodyPr/>
          <a:lstStyle/>
          <a:p>
            <a:r>
              <a:rPr lang="en-US"/>
              <a:t>OfficePLUS</a:t>
            </a:r>
            <a:endParaRPr lang="en-US" dirty="0"/>
          </a:p>
        </p:txBody>
      </p:sp>
      <p:sp>
        <p:nvSpPr>
          <p:cNvPr id="4" name="Slide Number Placeholder 3"/>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1066571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Closing">
    <p:bg>
      <p:bgPr>
        <a:gradFill>
          <a:gsLst>
            <a:gs pos="62000">
              <a:schemeClr val="accent1"/>
            </a:gs>
            <a:gs pos="0">
              <a:schemeClr val="accent1">
                <a:alpha val="60000"/>
              </a:schemeClr>
            </a:gs>
          </a:gsLst>
          <a:lin ang="8100000" scaled="1"/>
        </a:gra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2D5D97D-A543-B8CD-0444-AE4B60164D02}"/>
              </a:ext>
            </a:extLst>
          </p:cNvPr>
          <p:cNvGrpSpPr/>
          <p:nvPr/>
        </p:nvGrpSpPr>
        <p:grpSpPr>
          <a:xfrm>
            <a:off x="1" y="-1"/>
            <a:ext cx="12191999" cy="6858001"/>
            <a:chOff x="1" y="-1"/>
            <a:chExt cx="12191999" cy="6858001"/>
          </a:xfrm>
        </p:grpSpPr>
        <p:grpSp>
          <p:nvGrpSpPr>
            <p:cNvPr id="42" name="Group 41">
              <a:extLst>
                <a:ext uri="{FF2B5EF4-FFF2-40B4-BE49-F238E27FC236}">
                  <a16:creationId xmlns:a16="http://schemas.microsoft.com/office/drawing/2014/main" id="{81089BD3-5298-0617-A99F-C6240D12D1D3}"/>
                </a:ext>
              </a:extLst>
            </p:cNvPr>
            <p:cNvGrpSpPr/>
            <p:nvPr/>
          </p:nvGrpSpPr>
          <p:grpSpPr>
            <a:xfrm>
              <a:off x="3473241" y="-1"/>
              <a:ext cx="8718759" cy="5755823"/>
              <a:chOff x="3473241" y="-1"/>
              <a:chExt cx="8718759" cy="5755823"/>
            </a:xfrm>
          </p:grpSpPr>
          <p:grpSp>
            <p:nvGrpSpPr>
              <p:cNvPr id="41" name="Group 40">
                <a:extLst>
                  <a:ext uri="{FF2B5EF4-FFF2-40B4-BE49-F238E27FC236}">
                    <a16:creationId xmlns:a16="http://schemas.microsoft.com/office/drawing/2014/main" id="{25F0D8EE-3E74-5D55-69AB-B21652F7D1B5}"/>
                  </a:ext>
                </a:extLst>
              </p:cNvPr>
              <p:cNvGrpSpPr/>
              <p:nvPr/>
            </p:nvGrpSpPr>
            <p:grpSpPr>
              <a:xfrm>
                <a:off x="4249458" y="-1"/>
                <a:ext cx="7942542" cy="5755823"/>
                <a:chOff x="4249458" y="-1"/>
                <a:chExt cx="7942542" cy="5755823"/>
              </a:xfrm>
            </p:grpSpPr>
            <p:sp>
              <p:nvSpPr>
                <p:cNvPr id="26" name="Freeform: Shape 25">
                  <a:extLst>
                    <a:ext uri="{FF2B5EF4-FFF2-40B4-BE49-F238E27FC236}">
                      <a16:creationId xmlns:a16="http://schemas.microsoft.com/office/drawing/2014/main" id="{B6992E77-8792-2201-9442-6DD504C95230}"/>
                    </a:ext>
                  </a:extLst>
                </p:cNvPr>
                <p:cNvSpPr/>
                <p:nvPr/>
              </p:nvSpPr>
              <p:spPr>
                <a:xfrm>
                  <a:off x="4249458" y="0"/>
                  <a:ext cx="7811914" cy="5755822"/>
                </a:xfrm>
                <a:custGeom>
                  <a:avLst/>
                  <a:gdLst>
                    <a:gd name="connsiteX0" fmla="*/ 0 w 7977291"/>
                    <a:gd name="connsiteY0" fmla="*/ 0 h 5458070"/>
                    <a:gd name="connsiteX1" fmla="*/ 7977291 w 7977291"/>
                    <a:gd name="connsiteY1" fmla="*/ 0 h 5458070"/>
                    <a:gd name="connsiteX2" fmla="*/ 7977291 w 7977291"/>
                    <a:gd name="connsiteY2" fmla="*/ 5402595 h 5458070"/>
                    <a:gd name="connsiteX3" fmla="*/ 7827490 w 7977291"/>
                    <a:gd name="connsiteY3" fmla="*/ 5420409 h 5458070"/>
                    <a:gd name="connsiteX4" fmla="*/ 7083969 w 7977291"/>
                    <a:gd name="connsiteY4" fmla="*/ 5458070 h 5458070"/>
                    <a:gd name="connsiteX5" fmla="*/ 34748 w 7977291"/>
                    <a:gd name="connsiteY5" fmla="*/ 128686 h 5458070"/>
                    <a:gd name="connsiteX0" fmla="*/ 0 w 7977291"/>
                    <a:gd name="connsiteY0" fmla="*/ 0 h 5458070"/>
                    <a:gd name="connsiteX1" fmla="*/ 7977291 w 7977291"/>
                    <a:gd name="connsiteY1" fmla="*/ 0 h 5458070"/>
                    <a:gd name="connsiteX2" fmla="*/ 7977291 w 7977291"/>
                    <a:gd name="connsiteY2" fmla="*/ 5402595 h 5458070"/>
                    <a:gd name="connsiteX3" fmla="*/ 7827490 w 7977291"/>
                    <a:gd name="connsiteY3" fmla="*/ 5420409 h 5458070"/>
                    <a:gd name="connsiteX4" fmla="*/ 7083969 w 7977291"/>
                    <a:gd name="connsiteY4" fmla="*/ 5458070 h 5458070"/>
                    <a:gd name="connsiteX5" fmla="*/ 34748 w 7977291"/>
                    <a:gd name="connsiteY5" fmla="*/ 128686 h 5458070"/>
                    <a:gd name="connsiteX6" fmla="*/ 91440 w 7977291"/>
                    <a:gd name="connsiteY6" fmla="*/ 91440 h 5458070"/>
                    <a:gd name="connsiteX0" fmla="*/ 7943867 w 7943867"/>
                    <a:gd name="connsiteY0" fmla="*/ 0 h 5458070"/>
                    <a:gd name="connsiteX1" fmla="*/ 7943867 w 7943867"/>
                    <a:gd name="connsiteY1" fmla="*/ 5402595 h 5458070"/>
                    <a:gd name="connsiteX2" fmla="*/ 7794066 w 7943867"/>
                    <a:gd name="connsiteY2" fmla="*/ 5420409 h 5458070"/>
                    <a:gd name="connsiteX3" fmla="*/ 7050545 w 7943867"/>
                    <a:gd name="connsiteY3" fmla="*/ 5458070 h 5458070"/>
                    <a:gd name="connsiteX4" fmla="*/ 1324 w 7943867"/>
                    <a:gd name="connsiteY4" fmla="*/ 128686 h 5458070"/>
                    <a:gd name="connsiteX5" fmla="*/ 58016 w 7943867"/>
                    <a:gd name="connsiteY5" fmla="*/ 91440 h 5458070"/>
                    <a:gd name="connsiteX0" fmla="*/ 7942543 w 7942543"/>
                    <a:gd name="connsiteY0" fmla="*/ 0 h 5458070"/>
                    <a:gd name="connsiteX1" fmla="*/ 7942543 w 7942543"/>
                    <a:gd name="connsiteY1" fmla="*/ 5402595 h 5458070"/>
                    <a:gd name="connsiteX2" fmla="*/ 7792742 w 7942543"/>
                    <a:gd name="connsiteY2" fmla="*/ 5420409 h 5458070"/>
                    <a:gd name="connsiteX3" fmla="*/ 7049221 w 7942543"/>
                    <a:gd name="connsiteY3" fmla="*/ 5458070 h 5458070"/>
                    <a:gd name="connsiteX4" fmla="*/ 0 w 7942543"/>
                    <a:gd name="connsiteY4" fmla="*/ 128686 h 5458070"/>
                    <a:gd name="connsiteX0" fmla="*/ 7942543 w 7942543"/>
                    <a:gd name="connsiteY0" fmla="*/ 0 h 5458070"/>
                    <a:gd name="connsiteX1" fmla="*/ 7942543 w 7942543"/>
                    <a:gd name="connsiteY1" fmla="*/ 5402595 h 5458070"/>
                    <a:gd name="connsiteX2" fmla="*/ 7792742 w 7942543"/>
                    <a:gd name="connsiteY2" fmla="*/ 5420409 h 5458070"/>
                    <a:gd name="connsiteX3" fmla="*/ 7049221 w 7942543"/>
                    <a:gd name="connsiteY3" fmla="*/ 5458070 h 5458070"/>
                    <a:gd name="connsiteX4" fmla="*/ 0 w 7942543"/>
                    <a:gd name="connsiteY4" fmla="*/ 14386 h 5458070"/>
                    <a:gd name="connsiteX0" fmla="*/ 7942543 w 7942543"/>
                    <a:gd name="connsiteY0" fmla="*/ 0 h 5458070"/>
                    <a:gd name="connsiteX1" fmla="*/ 7942543 w 7942543"/>
                    <a:gd name="connsiteY1" fmla="*/ 5402595 h 5458070"/>
                    <a:gd name="connsiteX2" fmla="*/ 7792742 w 7942543"/>
                    <a:gd name="connsiteY2" fmla="*/ 5420409 h 5458070"/>
                    <a:gd name="connsiteX3" fmla="*/ 7049221 w 7942543"/>
                    <a:gd name="connsiteY3" fmla="*/ 5458070 h 5458070"/>
                    <a:gd name="connsiteX4" fmla="*/ 0 w 7942543"/>
                    <a:gd name="connsiteY4" fmla="*/ 14386 h 5458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2543" h="5458070">
                      <a:moveTo>
                        <a:pt x="7942543" y="0"/>
                      </a:moveTo>
                      <a:lnTo>
                        <a:pt x="7942543" y="5402595"/>
                      </a:lnTo>
                      <a:lnTo>
                        <a:pt x="7792742" y="5420409"/>
                      </a:lnTo>
                      <a:cubicBezTo>
                        <a:pt x="7548236" y="5445315"/>
                        <a:pt x="7300197" y="5458070"/>
                        <a:pt x="7049221" y="5458070"/>
                      </a:cubicBezTo>
                      <a:cubicBezTo>
                        <a:pt x="3717756" y="5458070"/>
                        <a:pt x="694178" y="3143925"/>
                        <a:pt x="0" y="14386"/>
                      </a:cubicBezTo>
                    </a:path>
                  </a:pathLst>
                </a:custGeom>
                <a:noFill/>
                <a:ln w="50800">
                  <a:gradFill flip="none" rotWithShape="1">
                    <a:gsLst>
                      <a:gs pos="0">
                        <a:schemeClr val="accent1">
                          <a:alpha val="0"/>
                        </a:schemeClr>
                      </a:gs>
                      <a:gs pos="100000">
                        <a:schemeClr val="accent2"/>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22" name="Freeform: Shape 21">
                  <a:extLst>
                    <a:ext uri="{FF2B5EF4-FFF2-40B4-BE49-F238E27FC236}">
                      <a16:creationId xmlns:a16="http://schemas.microsoft.com/office/drawing/2014/main" id="{FF0088A4-B8E5-5B01-12B4-7CD83855C51B}"/>
                    </a:ext>
                  </a:extLst>
                </p:cNvPr>
                <p:cNvSpPr/>
                <p:nvPr/>
              </p:nvSpPr>
              <p:spPr>
                <a:xfrm>
                  <a:off x="4580225" y="-1"/>
                  <a:ext cx="7611775" cy="5631543"/>
                </a:xfrm>
                <a:custGeom>
                  <a:avLst/>
                  <a:gdLst>
                    <a:gd name="connsiteX0" fmla="*/ 0 w 7499473"/>
                    <a:gd name="connsiteY0" fmla="*/ 0 h 5377543"/>
                    <a:gd name="connsiteX1" fmla="*/ 7499473 w 7499473"/>
                    <a:gd name="connsiteY1" fmla="*/ 0 h 5377543"/>
                    <a:gd name="connsiteX2" fmla="*/ 7499473 w 7499473"/>
                    <a:gd name="connsiteY2" fmla="*/ 5316351 h 5377543"/>
                    <a:gd name="connsiteX3" fmla="*/ 7492071 w 7499473"/>
                    <a:gd name="connsiteY3" fmla="*/ 5317510 h 5377543"/>
                    <a:gd name="connsiteX4" fmla="*/ 6589611 w 7499473"/>
                    <a:gd name="connsiteY4" fmla="*/ 5377543 h 5377543"/>
                    <a:gd name="connsiteX5" fmla="*/ 1431 w 7499473"/>
                    <a:gd name="connsiteY5" fmla="*/ 8020 h 537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473" h="5377543">
                      <a:moveTo>
                        <a:pt x="0" y="0"/>
                      </a:moveTo>
                      <a:lnTo>
                        <a:pt x="7499473" y="0"/>
                      </a:lnTo>
                      <a:lnTo>
                        <a:pt x="7499473" y="5316351"/>
                      </a:lnTo>
                      <a:lnTo>
                        <a:pt x="7492071" y="5317510"/>
                      </a:lnTo>
                      <a:cubicBezTo>
                        <a:pt x="7196886" y="5357102"/>
                        <a:pt x="6895636" y="5377543"/>
                        <a:pt x="6589611" y="5377543"/>
                      </a:cubicBezTo>
                      <a:cubicBezTo>
                        <a:pt x="3339855" y="5377543"/>
                        <a:pt x="628496" y="3072400"/>
                        <a:pt x="1431" y="8020"/>
                      </a:cubicBezTo>
                      <a:close/>
                    </a:path>
                  </a:pathLst>
                </a:custGeom>
                <a:blipFill rotWithShape="0">
                  <a:blip r:embed="rId2"/>
                  <a:srcRect/>
                  <a:stretch>
                    <a:fillRect r="-31979"/>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endParaRPr lang="zh-CN" altLang="en-US"/>
                </a:p>
              </p:txBody>
            </p:sp>
          </p:grpSp>
          <p:sp>
            <p:nvSpPr>
              <p:cNvPr id="31" name="Freeform: Shape 30">
                <a:extLst>
                  <a:ext uri="{FF2B5EF4-FFF2-40B4-BE49-F238E27FC236}">
                    <a16:creationId xmlns:a16="http://schemas.microsoft.com/office/drawing/2014/main" id="{9495A7A1-17F2-7B88-8E3A-D912887741B9}"/>
                  </a:ext>
                </a:extLst>
              </p:cNvPr>
              <p:cNvSpPr/>
              <p:nvPr/>
            </p:nvSpPr>
            <p:spPr>
              <a:xfrm flipH="1">
                <a:off x="3473241" y="0"/>
                <a:ext cx="2213968" cy="1030522"/>
              </a:xfrm>
              <a:custGeom>
                <a:avLst/>
                <a:gdLst>
                  <a:gd name="connsiteX0" fmla="*/ 2213968 w 2213968"/>
                  <a:gd name="connsiteY0" fmla="*/ 0 h 1030522"/>
                  <a:gd name="connsiteX1" fmla="*/ 0 w 2213968"/>
                  <a:gd name="connsiteY1" fmla="*/ 0 h 1030522"/>
                  <a:gd name="connsiteX2" fmla="*/ 1670 w 2213968"/>
                  <a:gd name="connsiteY2" fmla="*/ 33071 h 1030522"/>
                  <a:gd name="connsiteX3" fmla="*/ 1106984 w 2213968"/>
                  <a:gd name="connsiteY3" fmla="*/ 1030522 h 1030522"/>
                  <a:gd name="connsiteX4" fmla="*/ 2212298 w 2213968"/>
                  <a:gd name="connsiteY4" fmla="*/ 33071 h 1030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968" h="1030522">
                    <a:moveTo>
                      <a:pt x="2213968" y="0"/>
                    </a:moveTo>
                    <a:lnTo>
                      <a:pt x="0" y="0"/>
                    </a:lnTo>
                    <a:lnTo>
                      <a:pt x="1670" y="33071"/>
                    </a:lnTo>
                    <a:cubicBezTo>
                      <a:pt x="58567" y="593324"/>
                      <a:pt x="531719" y="1030522"/>
                      <a:pt x="1106984" y="1030522"/>
                    </a:cubicBezTo>
                    <a:cubicBezTo>
                      <a:pt x="1682249" y="1030522"/>
                      <a:pt x="2155401" y="593324"/>
                      <a:pt x="2212298" y="33071"/>
                    </a:cubicBezTo>
                    <a:close/>
                  </a:path>
                </a:pathLst>
              </a:custGeom>
              <a:gradFill flip="none" rotWithShape="1">
                <a:gsLst>
                  <a:gs pos="32000">
                    <a:schemeClr val="accent1"/>
                  </a:gs>
                  <a:gs pos="100000">
                    <a:schemeClr val="accent1">
                      <a:lumMod val="60000"/>
                      <a:lumOff val="40000"/>
                    </a:schemeClr>
                  </a:gs>
                </a:gsLst>
                <a:lin ang="81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lt1"/>
                  </a:solidFill>
                </a:endParaRPr>
              </a:p>
            </p:txBody>
          </p:sp>
        </p:grpSp>
        <p:sp>
          <p:nvSpPr>
            <p:cNvPr id="40" name="Freeform: Shape 39">
              <a:extLst>
                <a:ext uri="{FF2B5EF4-FFF2-40B4-BE49-F238E27FC236}">
                  <a16:creationId xmlns:a16="http://schemas.microsoft.com/office/drawing/2014/main" id="{155D2141-D6EB-B810-CF96-487F2EA97427}"/>
                </a:ext>
              </a:extLst>
            </p:cNvPr>
            <p:cNvSpPr/>
            <p:nvPr/>
          </p:nvSpPr>
          <p:spPr>
            <a:xfrm flipH="1">
              <a:off x="1" y="5927780"/>
              <a:ext cx="1114877" cy="930220"/>
            </a:xfrm>
            <a:custGeom>
              <a:avLst/>
              <a:gdLst>
                <a:gd name="connsiteX0" fmla="*/ 1114877 w 1114877"/>
                <a:gd name="connsiteY0" fmla="*/ 0 h 930220"/>
                <a:gd name="connsiteX1" fmla="*/ 1036942 w 1114877"/>
                <a:gd name="connsiteY1" fmla="*/ 3445 h 930220"/>
                <a:gd name="connsiteX2" fmla="*/ 248 w 1114877"/>
                <a:gd name="connsiteY2" fmla="*/ 928832 h 930220"/>
                <a:gd name="connsiteX3" fmla="*/ 0 w 1114877"/>
                <a:gd name="connsiteY3" fmla="*/ 930220 h 930220"/>
                <a:gd name="connsiteX4" fmla="*/ 1114877 w 1114877"/>
                <a:gd name="connsiteY4" fmla="*/ 930220 h 930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877" h="930220">
                  <a:moveTo>
                    <a:pt x="1114877" y="0"/>
                  </a:moveTo>
                  <a:lnTo>
                    <a:pt x="1036942" y="3445"/>
                  </a:lnTo>
                  <a:cubicBezTo>
                    <a:pt x="521171" y="49251"/>
                    <a:pt x="102067" y="431254"/>
                    <a:pt x="248" y="928832"/>
                  </a:cubicBezTo>
                  <a:lnTo>
                    <a:pt x="0" y="930220"/>
                  </a:lnTo>
                  <a:lnTo>
                    <a:pt x="1114877" y="930220"/>
                  </a:lnTo>
                  <a:close/>
                </a:path>
              </a:pathLst>
            </a:custGeom>
            <a:gradFill flip="none" rotWithShape="1">
              <a:gsLst>
                <a:gs pos="32000">
                  <a:schemeClr val="accent1">
                    <a:lumMod val="60000"/>
                    <a:lumOff val="40000"/>
                    <a:alpha val="40000"/>
                  </a:schemeClr>
                </a:gs>
                <a:gs pos="100000">
                  <a:schemeClr val="accent1">
                    <a:lumMod val="60000"/>
                    <a:lumOff val="40000"/>
                    <a:alpha val="0"/>
                  </a:schemeClr>
                </a:gs>
              </a:gsLst>
              <a:lin ang="27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3" name="Freeform: Shape 2">
              <a:extLst>
                <a:ext uri="{FF2B5EF4-FFF2-40B4-BE49-F238E27FC236}">
                  <a16:creationId xmlns:a16="http://schemas.microsoft.com/office/drawing/2014/main" id="{D2972B53-8A9D-CE7C-7A5C-31E2F49C7A1D}"/>
                </a:ext>
              </a:extLst>
            </p:cNvPr>
            <p:cNvSpPr/>
            <p:nvPr/>
          </p:nvSpPr>
          <p:spPr>
            <a:xfrm>
              <a:off x="5054477" y="3414252"/>
              <a:ext cx="7137523" cy="3443748"/>
            </a:xfrm>
            <a:custGeom>
              <a:avLst/>
              <a:gdLst>
                <a:gd name="connsiteX0" fmla="*/ 4219951 w 7137523"/>
                <a:gd name="connsiteY0" fmla="*/ 0 h 3443748"/>
                <a:gd name="connsiteX1" fmla="*/ 6969261 w 7137523"/>
                <a:gd name="connsiteY1" fmla="*/ 991645 h 3443748"/>
                <a:gd name="connsiteX2" fmla="*/ 7137523 w 7137523"/>
                <a:gd name="connsiteY2" fmla="*/ 1142298 h 3443748"/>
                <a:gd name="connsiteX3" fmla="*/ 7137523 w 7137523"/>
                <a:gd name="connsiteY3" fmla="*/ 3443748 h 3443748"/>
                <a:gd name="connsiteX4" fmla="*/ 0 w 7137523"/>
                <a:gd name="connsiteY4" fmla="*/ 3443748 h 3443748"/>
                <a:gd name="connsiteX5" fmla="*/ 916 w 7137523"/>
                <a:gd name="connsiteY5" fmla="*/ 3438614 h 3443748"/>
                <a:gd name="connsiteX6" fmla="*/ 4219951 w 7137523"/>
                <a:gd name="connsiteY6" fmla="*/ 0 h 344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37523" h="3443748">
                  <a:moveTo>
                    <a:pt x="4219951" y="0"/>
                  </a:moveTo>
                  <a:cubicBezTo>
                    <a:pt x="5265159" y="0"/>
                    <a:pt x="6223400" y="372353"/>
                    <a:pt x="6969261" y="991645"/>
                  </a:cubicBezTo>
                  <a:lnTo>
                    <a:pt x="7137523" y="1142298"/>
                  </a:lnTo>
                  <a:lnTo>
                    <a:pt x="7137523" y="3443748"/>
                  </a:lnTo>
                  <a:lnTo>
                    <a:pt x="0" y="3443748"/>
                  </a:lnTo>
                  <a:lnTo>
                    <a:pt x="916" y="3438614"/>
                  </a:lnTo>
                  <a:cubicBezTo>
                    <a:pt x="402485" y="1476201"/>
                    <a:pt x="2138825" y="0"/>
                    <a:pt x="4219951" y="0"/>
                  </a:cubicBezTo>
                  <a:close/>
                </a:path>
              </a:pathLst>
            </a:custGeom>
            <a:gradFill flip="none" rotWithShape="1">
              <a:gsLst>
                <a:gs pos="32000">
                  <a:schemeClr val="accent1">
                    <a:lumMod val="60000"/>
                    <a:lumOff val="40000"/>
                    <a:alpha val="40000"/>
                  </a:schemeClr>
                </a:gs>
                <a:gs pos="100000">
                  <a:schemeClr val="accent1">
                    <a:lumMod val="60000"/>
                    <a:lumOff val="40000"/>
                    <a:alpha val="0"/>
                  </a:schemeClr>
                </a:gs>
              </a:gsLst>
              <a:lin ang="27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23" name="Circle: Hollow 22">
              <a:extLst>
                <a:ext uri="{FF2B5EF4-FFF2-40B4-BE49-F238E27FC236}">
                  <a16:creationId xmlns:a16="http://schemas.microsoft.com/office/drawing/2014/main" id="{B661D5C8-5057-002A-FEC3-7968DF369BDB}"/>
                </a:ext>
              </a:extLst>
            </p:cNvPr>
            <p:cNvSpPr/>
            <p:nvPr/>
          </p:nvSpPr>
          <p:spPr>
            <a:xfrm>
              <a:off x="278494" y="1834593"/>
              <a:ext cx="1114877" cy="1114877"/>
            </a:xfrm>
            <a:prstGeom prst="donut">
              <a:avLst/>
            </a:prstGeom>
            <a:gradFill flip="none" rotWithShape="1">
              <a:gsLst>
                <a:gs pos="0">
                  <a:schemeClr val="accent2">
                    <a:alpha val="82000"/>
                  </a:schemeClr>
                </a:gs>
                <a:gs pos="64000">
                  <a:schemeClr val="accent2">
                    <a:alpha val="0"/>
                  </a:schemeClr>
                </a:gs>
              </a:gsLst>
              <a:lin ang="2700000" scaled="1"/>
              <a:tileRect/>
            </a:gradFill>
            <a:ln>
              <a:noFill/>
            </a:ln>
            <a:effectLst>
              <a:outerShdw blurRad="254000" dist="190500" dir="54000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grpSp>
      <p:sp>
        <p:nvSpPr>
          <p:cNvPr id="5" name="Title 4"/>
          <p:cNvSpPr>
            <a:spLocks noGrp="1"/>
          </p:cNvSpPr>
          <p:nvPr>
            <p:ph type="ctrTitle" hasCustomPrompt="1"/>
          </p:nvPr>
        </p:nvSpPr>
        <p:spPr>
          <a:xfrm>
            <a:off x="660400" y="1478459"/>
            <a:ext cx="5680529" cy="2313808"/>
          </a:xfrm>
          <a:prstGeom prst="rect">
            <a:avLst/>
          </a:prstGeom>
        </p:spPr>
        <p:txBody>
          <a:bodyPr wrap="square" anchor="b">
            <a:normAutofit/>
          </a:bodyPr>
          <a:lstStyle>
            <a:lvl1pPr algn="l">
              <a:lnSpc>
                <a:spcPct val="100000"/>
              </a:lnSpc>
              <a:defRPr sz="5400">
                <a:ln w="19050">
                  <a:noFill/>
                </a:ln>
                <a:solidFill>
                  <a:schemeClr val="tx1"/>
                </a:solidFill>
              </a:defRPr>
            </a:lvl1pPr>
          </a:lstStyle>
          <a:p>
            <a:pPr lvl="0"/>
            <a:r>
              <a:rPr lang="en-US"/>
              <a:t>Click to add title</a:t>
            </a:r>
          </a:p>
        </p:txBody>
      </p:sp>
      <p:sp>
        <p:nvSpPr>
          <p:cNvPr id="7" name="Text Placeholder 6"/>
          <p:cNvSpPr>
            <a:spLocks noGrp="1"/>
          </p:cNvSpPr>
          <p:nvPr>
            <p:ph type="body" sz="quarter" idx="14" hasCustomPrompt="1"/>
          </p:nvPr>
        </p:nvSpPr>
        <p:spPr>
          <a:xfrm>
            <a:off x="660400" y="5068794"/>
            <a:ext cx="5680529" cy="365124"/>
          </a:xfrm>
          <a:prstGeom prst="roundRect">
            <a:avLst>
              <a:gd name="adj" fmla="val 0"/>
            </a:avLst>
          </a:prstGeom>
          <a:noFill/>
          <a:ln>
            <a:noFill/>
          </a:ln>
        </p:spPr>
        <p:txBody>
          <a:bodyPr wrap="none" anchor="ctr">
            <a:normAutofit/>
          </a:bodyPr>
          <a:lstStyle>
            <a:lvl1pPr marL="0" indent="0" algn="l">
              <a:lnSpc>
                <a:spcPct val="100000"/>
              </a:lnSpc>
              <a:buNone/>
              <a:defRPr sz="1200">
                <a:solidFill>
                  <a:schemeClr val="tx1"/>
                </a:solidFill>
              </a:defRPr>
            </a:lvl1pPr>
          </a:lstStyle>
          <a:p>
            <a:pPr lvl="0"/>
            <a:r>
              <a:rPr lang="en-US"/>
              <a:t>www.officeplus.cn</a:t>
            </a:r>
          </a:p>
        </p:txBody>
      </p:sp>
      <p:sp>
        <p:nvSpPr>
          <p:cNvPr id="4" name="Text Placeholder 3"/>
          <p:cNvSpPr>
            <a:spLocks noGrp="1"/>
          </p:cNvSpPr>
          <p:nvPr>
            <p:ph type="body" sz="quarter" idx="13" hasCustomPrompt="1"/>
          </p:nvPr>
        </p:nvSpPr>
        <p:spPr>
          <a:xfrm>
            <a:off x="660400" y="4690516"/>
            <a:ext cx="5680529" cy="365124"/>
          </a:xfrm>
          <a:prstGeom prst="roundRect">
            <a:avLst>
              <a:gd name="adj" fmla="val 0"/>
            </a:avLst>
          </a:prstGeom>
          <a:noFill/>
          <a:ln>
            <a:noFill/>
          </a:ln>
        </p:spPr>
        <p:txBody>
          <a:bodyPr wrap="square" lIns="90000" anchor="ctr">
            <a:normAutofit/>
          </a:bodyPr>
          <a:lstStyle>
            <a:lvl1pPr marL="0" indent="0" algn="l">
              <a:lnSpc>
                <a:spcPct val="100000"/>
              </a:lnSpc>
              <a:buNone/>
              <a:defRPr sz="1200">
                <a:solidFill>
                  <a:schemeClr val="tx1"/>
                </a:solidFill>
              </a:defRPr>
            </a:lvl1pPr>
          </a:lstStyle>
          <a:p>
            <a:pPr lvl="0"/>
            <a:r>
              <a:rPr lang="en-US"/>
              <a:t>Presenter name</a:t>
            </a:r>
          </a:p>
        </p:txBody>
      </p:sp>
    </p:spTree>
    <p:extLst>
      <p:ext uri="{BB962C8B-B14F-4D97-AF65-F5344CB8AC3E}">
        <p14:creationId xmlns:p14="http://schemas.microsoft.com/office/powerpoint/2010/main" val="3047195504"/>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16" name="图片 15"/>
          <p:cNvPicPr>
            <a:picLocks noChangeAspect="1"/>
          </p:cNvPicPr>
          <p:nvPr userDrawn="1"/>
        </p:nvPicPr>
        <p:blipFill rotWithShape="1">
          <a:blip r:embed="rId2"/>
          <a:srcRect l="14939" t="-331" r="309" b="27609"/>
          <a:stretch>
            <a:fillRect/>
          </a:stretch>
        </p:blipFill>
        <p:spPr>
          <a:xfrm>
            <a:off x="0" y="4925961"/>
            <a:ext cx="2251587" cy="1932039"/>
          </a:xfrm>
          <a:prstGeom prst="rect">
            <a:avLst/>
          </a:prstGeom>
        </p:spPr>
      </p:pic>
      <p:sp>
        <p:nvSpPr>
          <p:cNvPr id="2" name="标题 1"/>
          <p:cNvSpPr>
            <a:spLocks noGrp="1"/>
          </p:cNvSpPr>
          <p:nvPr>
            <p:ph type="ctrTitle" hasCustomPrompt="1"/>
          </p:nvPr>
        </p:nvSpPr>
        <p:spPr>
          <a:xfrm>
            <a:off x="2387598" y="2130199"/>
            <a:ext cx="6105427" cy="1130146"/>
          </a:xfrm>
        </p:spPr>
        <p:txBody>
          <a:bodyPr anchor="b">
            <a:normAutofit/>
          </a:bodyPr>
          <a:lstStyle>
            <a:lvl1pPr algn="l">
              <a:defRPr sz="3600"/>
            </a:lvl1pPr>
          </a:lstStyle>
          <a:p>
            <a:r>
              <a:rPr lang="zh-CN" altLang="en-US" dirty="0"/>
              <a:t>单击此处</a:t>
            </a:r>
            <a:br>
              <a:rPr lang="en-US" altLang="zh-CN" dirty="0"/>
            </a:br>
            <a:r>
              <a:rPr lang="zh-CN" altLang="en-US" dirty="0"/>
              <a:t>编辑母版标题样式</a:t>
            </a:r>
          </a:p>
        </p:txBody>
      </p:sp>
      <p:sp>
        <p:nvSpPr>
          <p:cNvPr id="3" name="副标题 2"/>
          <p:cNvSpPr>
            <a:spLocks noGrp="1"/>
          </p:cNvSpPr>
          <p:nvPr>
            <p:ph type="subTitle" idx="1" hasCustomPrompt="1"/>
          </p:nvPr>
        </p:nvSpPr>
        <p:spPr>
          <a:xfrm>
            <a:off x="2387599" y="3978670"/>
            <a:ext cx="2768863" cy="281576"/>
          </a:xfrm>
        </p:spPr>
        <p:txBody>
          <a:bodyPr>
            <a:normAutofit/>
          </a:bodyPr>
          <a:lstStyle>
            <a:lvl1pPr marL="0" indent="0" algn="l">
              <a:buNone/>
              <a:defRPr sz="15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单击此处编辑姓名</a:t>
            </a:r>
            <a:endParaRPr lang="en-US" altLang="zh-CN" dirty="0"/>
          </a:p>
          <a:p>
            <a:endParaRPr lang="zh-CN" altLang="en-US" dirty="0"/>
          </a:p>
        </p:txBody>
      </p:sp>
      <p:sp>
        <p:nvSpPr>
          <p:cNvPr id="9" name="任意多边形 25"/>
          <p:cNvSpPr/>
          <p:nvPr userDrawn="1"/>
        </p:nvSpPr>
        <p:spPr>
          <a:xfrm rot="10800000">
            <a:off x="3270515" y="1130300"/>
            <a:ext cx="8249973" cy="4597081"/>
          </a:xfrm>
          <a:custGeom>
            <a:avLst/>
            <a:gdLst>
              <a:gd name="connsiteX0" fmla="*/ 6762786 w 6826313"/>
              <a:gd name="connsiteY0" fmla="*/ 1876457 h 4508626"/>
              <a:gd name="connsiteX1" fmla="*/ 6826313 w 6826313"/>
              <a:gd name="connsiteY1" fmla="*/ 1876457 h 4508626"/>
              <a:gd name="connsiteX2" fmla="*/ 6826313 w 6826313"/>
              <a:gd name="connsiteY2" fmla="*/ 2139756 h 4508626"/>
              <a:gd name="connsiteX3" fmla="*/ 6762786 w 6826313"/>
              <a:gd name="connsiteY3" fmla="*/ 2139756 h 4508626"/>
              <a:gd name="connsiteX4" fmla="*/ 0 w 6826313"/>
              <a:gd name="connsiteY4" fmla="*/ 0 h 4508626"/>
              <a:gd name="connsiteX5" fmla="*/ 6826313 w 6826313"/>
              <a:gd name="connsiteY5" fmla="*/ 0 h 4508626"/>
              <a:gd name="connsiteX6" fmla="*/ 6826313 w 6826313"/>
              <a:gd name="connsiteY6" fmla="*/ 959382 h 4508626"/>
              <a:gd name="connsiteX7" fmla="*/ 6762786 w 6826313"/>
              <a:gd name="connsiteY7" fmla="*/ 959382 h 4508626"/>
              <a:gd name="connsiteX8" fmla="*/ 6762786 w 6826313"/>
              <a:gd name="connsiteY8" fmla="*/ 63527 h 4508626"/>
              <a:gd name="connsiteX9" fmla="*/ 63527 w 6826313"/>
              <a:gd name="connsiteY9" fmla="*/ 63527 h 4508626"/>
              <a:gd name="connsiteX10" fmla="*/ 63527 w 6826313"/>
              <a:gd name="connsiteY10" fmla="*/ 4445099 h 4508626"/>
              <a:gd name="connsiteX11" fmla="*/ 6762786 w 6826313"/>
              <a:gd name="connsiteY11" fmla="*/ 4445099 h 4508626"/>
              <a:gd name="connsiteX12" fmla="*/ 6762786 w 6826313"/>
              <a:gd name="connsiteY12" fmla="*/ 3756057 h 4508626"/>
              <a:gd name="connsiteX13" fmla="*/ 6826313 w 6826313"/>
              <a:gd name="connsiteY13" fmla="*/ 3756057 h 4508626"/>
              <a:gd name="connsiteX14" fmla="*/ 6826313 w 6826313"/>
              <a:gd name="connsiteY14" fmla="*/ 4508626 h 4508626"/>
              <a:gd name="connsiteX15" fmla="*/ 0 w 6826313"/>
              <a:gd name="connsiteY15" fmla="*/ 4508626 h 4508626"/>
              <a:gd name="connsiteX0-1" fmla="*/ 6762786 w 6826313"/>
              <a:gd name="connsiteY0-2" fmla="*/ 1876457 h 4508626"/>
              <a:gd name="connsiteX1-3" fmla="*/ 6826313 w 6826313"/>
              <a:gd name="connsiteY1-4" fmla="*/ 1876457 h 4508626"/>
              <a:gd name="connsiteX2-5" fmla="*/ 6826313 w 6826313"/>
              <a:gd name="connsiteY2-6" fmla="*/ 2139756 h 4508626"/>
              <a:gd name="connsiteX3-7" fmla="*/ 6762786 w 6826313"/>
              <a:gd name="connsiteY3-8" fmla="*/ 2363957 h 4508626"/>
              <a:gd name="connsiteX4-9" fmla="*/ 6762786 w 6826313"/>
              <a:gd name="connsiteY4-10" fmla="*/ 1876457 h 4508626"/>
              <a:gd name="connsiteX5-11" fmla="*/ 0 w 6826313"/>
              <a:gd name="connsiteY5-12" fmla="*/ 0 h 4508626"/>
              <a:gd name="connsiteX6-13" fmla="*/ 6826313 w 6826313"/>
              <a:gd name="connsiteY6-14" fmla="*/ 0 h 4508626"/>
              <a:gd name="connsiteX7-15" fmla="*/ 6826313 w 6826313"/>
              <a:gd name="connsiteY7-16" fmla="*/ 959382 h 4508626"/>
              <a:gd name="connsiteX8-17" fmla="*/ 6762786 w 6826313"/>
              <a:gd name="connsiteY8-18" fmla="*/ 959382 h 4508626"/>
              <a:gd name="connsiteX9-19" fmla="*/ 6762786 w 6826313"/>
              <a:gd name="connsiteY9-20" fmla="*/ 63527 h 4508626"/>
              <a:gd name="connsiteX10-21" fmla="*/ 63527 w 6826313"/>
              <a:gd name="connsiteY10-22" fmla="*/ 63527 h 4508626"/>
              <a:gd name="connsiteX11-23" fmla="*/ 63527 w 6826313"/>
              <a:gd name="connsiteY11-24" fmla="*/ 4445099 h 4508626"/>
              <a:gd name="connsiteX12-25" fmla="*/ 6762786 w 6826313"/>
              <a:gd name="connsiteY12-26" fmla="*/ 4445099 h 4508626"/>
              <a:gd name="connsiteX13-27" fmla="*/ 6762786 w 6826313"/>
              <a:gd name="connsiteY13-28" fmla="*/ 3756057 h 4508626"/>
              <a:gd name="connsiteX14-29" fmla="*/ 6826313 w 6826313"/>
              <a:gd name="connsiteY14-30" fmla="*/ 3756057 h 4508626"/>
              <a:gd name="connsiteX15-31" fmla="*/ 6826313 w 6826313"/>
              <a:gd name="connsiteY15-32" fmla="*/ 4508626 h 4508626"/>
              <a:gd name="connsiteX16" fmla="*/ 0 w 6826313"/>
              <a:gd name="connsiteY16" fmla="*/ 4508626 h 4508626"/>
              <a:gd name="connsiteX17" fmla="*/ 0 w 6826313"/>
              <a:gd name="connsiteY17" fmla="*/ 0 h 4508626"/>
              <a:gd name="connsiteX0-33" fmla="*/ 6762786 w 6826313"/>
              <a:gd name="connsiteY0-34" fmla="*/ 1876457 h 4508626"/>
              <a:gd name="connsiteX1-35" fmla="*/ 6826313 w 6826313"/>
              <a:gd name="connsiteY1-36" fmla="*/ 1876457 h 4508626"/>
              <a:gd name="connsiteX2-37" fmla="*/ 6826313 w 6826313"/>
              <a:gd name="connsiteY2-38" fmla="*/ 2401324 h 4508626"/>
              <a:gd name="connsiteX3-39" fmla="*/ 6762786 w 6826313"/>
              <a:gd name="connsiteY3-40" fmla="*/ 2363957 h 4508626"/>
              <a:gd name="connsiteX4-41" fmla="*/ 6762786 w 6826313"/>
              <a:gd name="connsiteY4-42" fmla="*/ 1876457 h 4508626"/>
              <a:gd name="connsiteX5-43" fmla="*/ 0 w 6826313"/>
              <a:gd name="connsiteY5-44" fmla="*/ 0 h 4508626"/>
              <a:gd name="connsiteX6-45" fmla="*/ 6826313 w 6826313"/>
              <a:gd name="connsiteY6-46" fmla="*/ 0 h 4508626"/>
              <a:gd name="connsiteX7-47" fmla="*/ 6826313 w 6826313"/>
              <a:gd name="connsiteY7-48" fmla="*/ 959382 h 4508626"/>
              <a:gd name="connsiteX8-49" fmla="*/ 6762786 w 6826313"/>
              <a:gd name="connsiteY8-50" fmla="*/ 959382 h 4508626"/>
              <a:gd name="connsiteX9-51" fmla="*/ 6762786 w 6826313"/>
              <a:gd name="connsiteY9-52" fmla="*/ 63527 h 4508626"/>
              <a:gd name="connsiteX10-53" fmla="*/ 63527 w 6826313"/>
              <a:gd name="connsiteY10-54" fmla="*/ 63527 h 4508626"/>
              <a:gd name="connsiteX11-55" fmla="*/ 63527 w 6826313"/>
              <a:gd name="connsiteY11-56" fmla="*/ 4445099 h 4508626"/>
              <a:gd name="connsiteX12-57" fmla="*/ 6762786 w 6826313"/>
              <a:gd name="connsiteY12-58" fmla="*/ 4445099 h 4508626"/>
              <a:gd name="connsiteX13-59" fmla="*/ 6762786 w 6826313"/>
              <a:gd name="connsiteY13-60" fmla="*/ 3756057 h 4508626"/>
              <a:gd name="connsiteX14-61" fmla="*/ 6826313 w 6826313"/>
              <a:gd name="connsiteY14-62" fmla="*/ 3756057 h 4508626"/>
              <a:gd name="connsiteX15-63" fmla="*/ 6826313 w 6826313"/>
              <a:gd name="connsiteY15-64" fmla="*/ 4508626 h 4508626"/>
              <a:gd name="connsiteX16-65" fmla="*/ 0 w 6826313"/>
              <a:gd name="connsiteY16-66" fmla="*/ 4508626 h 4508626"/>
              <a:gd name="connsiteX17-67" fmla="*/ 0 w 6826313"/>
              <a:gd name="connsiteY17-68" fmla="*/ 0 h 4508626"/>
              <a:gd name="connsiteX0-69" fmla="*/ 6762786 w 6826313"/>
              <a:gd name="connsiteY0-70" fmla="*/ 1876457 h 4508626"/>
              <a:gd name="connsiteX1-71" fmla="*/ 6826313 w 6826313"/>
              <a:gd name="connsiteY1-72" fmla="*/ 1876457 h 4508626"/>
              <a:gd name="connsiteX2-73" fmla="*/ 6826313 w 6826313"/>
              <a:gd name="connsiteY2-74" fmla="*/ 2401324 h 4508626"/>
              <a:gd name="connsiteX3-75" fmla="*/ 6762786 w 6826313"/>
              <a:gd name="connsiteY3-76" fmla="*/ 2363957 h 4508626"/>
              <a:gd name="connsiteX4-77" fmla="*/ 6762786 w 6826313"/>
              <a:gd name="connsiteY4-78" fmla="*/ 1876457 h 4508626"/>
              <a:gd name="connsiteX5-79" fmla="*/ 0 w 6826313"/>
              <a:gd name="connsiteY5-80" fmla="*/ 0 h 4508626"/>
              <a:gd name="connsiteX6-81" fmla="*/ 6826313 w 6826313"/>
              <a:gd name="connsiteY6-82" fmla="*/ 0 h 4508626"/>
              <a:gd name="connsiteX7-83" fmla="*/ 6826313 w 6826313"/>
              <a:gd name="connsiteY7-84" fmla="*/ 959382 h 4508626"/>
              <a:gd name="connsiteX8-85" fmla="*/ 6762786 w 6826313"/>
              <a:gd name="connsiteY8-86" fmla="*/ 959382 h 4508626"/>
              <a:gd name="connsiteX9-87" fmla="*/ 6762786 w 6826313"/>
              <a:gd name="connsiteY9-88" fmla="*/ 63527 h 4508626"/>
              <a:gd name="connsiteX10-89" fmla="*/ 63527 w 6826313"/>
              <a:gd name="connsiteY10-90" fmla="*/ 63527 h 4508626"/>
              <a:gd name="connsiteX11-91" fmla="*/ 63527 w 6826313"/>
              <a:gd name="connsiteY11-92" fmla="*/ 4445099 h 4508626"/>
              <a:gd name="connsiteX12-93" fmla="*/ 6762786 w 6826313"/>
              <a:gd name="connsiteY12-94" fmla="*/ 4445099 h 4508626"/>
              <a:gd name="connsiteX13-95" fmla="*/ 6762786 w 6826313"/>
              <a:gd name="connsiteY13-96" fmla="*/ 3544311 h 4508626"/>
              <a:gd name="connsiteX14-97" fmla="*/ 6826313 w 6826313"/>
              <a:gd name="connsiteY14-98" fmla="*/ 3756057 h 4508626"/>
              <a:gd name="connsiteX15-99" fmla="*/ 6826313 w 6826313"/>
              <a:gd name="connsiteY15-100" fmla="*/ 4508626 h 4508626"/>
              <a:gd name="connsiteX16-101" fmla="*/ 0 w 6826313"/>
              <a:gd name="connsiteY16-102" fmla="*/ 4508626 h 4508626"/>
              <a:gd name="connsiteX17-103" fmla="*/ 0 w 6826313"/>
              <a:gd name="connsiteY17-104" fmla="*/ 0 h 4508626"/>
              <a:gd name="connsiteX0-105" fmla="*/ 6762786 w 6826313"/>
              <a:gd name="connsiteY0-106" fmla="*/ 1876457 h 4508626"/>
              <a:gd name="connsiteX1-107" fmla="*/ 6826313 w 6826313"/>
              <a:gd name="connsiteY1-108" fmla="*/ 1876457 h 4508626"/>
              <a:gd name="connsiteX2-109" fmla="*/ 6826313 w 6826313"/>
              <a:gd name="connsiteY2-110" fmla="*/ 2401324 h 4508626"/>
              <a:gd name="connsiteX3-111" fmla="*/ 6762786 w 6826313"/>
              <a:gd name="connsiteY3-112" fmla="*/ 2363957 h 4508626"/>
              <a:gd name="connsiteX4-113" fmla="*/ 6762786 w 6826313"/>
              <a:gd name="connsiteY4-114" fmla="*/ 1876457 h 4508626"/>
              <a:gd name="connsiteX5-115" fmla="*/ 0 w 6826313"/>
              <a:gd name="connsiteY5-116" fmla="*/ 0 h 4508626"/>
              <a:gd name="connsiteX6-117" fmla="*/ 6826313 w 6826313"/>
              <a:gd name="connsiteY6-118" fmla="*/ 0 h 4508626"/>
              <a:gd name="connsiteX7-119" fmla="*/ 6826313 w 6826313"/>
              <a:gd name="connsiteY7-120" fmla="*/ 959382 h 4508626"/>
              <a:gd name="connsiteX8-121" fmla="*/ 6762786 w 6826313"/>
              <a:gd name="connsiteY8-122" fmla="*/ 959382 h 4508626"/>
              <a:gd name="connsiteX9-123" fmla="*/ 6762786 w 6826313"/>
              <a:gd name="connsiteY9-124" fmla="*/ 63527 h 4508626"/>
              <a:gd name="connsiteX10-125" fmla="*/ 63527 w 6826313"/>
              <a:gd name="connsiteY10-126" fmla="*/ 63527 h 4508626"/>
              <a:gd name="connsiteX11-127" fmla="*/ 63527 w 6826313"/>
              <a:gd name="connsiteY11-128" fmla="*/ 4445099 h 4508626"/>
              <a:gd name="connsiteX12-129" fmla="*/ 6762786 w 6826313"/>
              <a:gd name="connsiteY12-130" fmla="*/ 4445099 h 4508626"/>
              <a:gd name="connsiteX13-131" fmla="*/ 6762786 w 6826313"/>
              <a:gd name="connsiteY13-132" fmla="*/ 3544311 h 4508626"/>
              <a:gd name="connsiteX14-133" fmla="*/ 6821059 w 6826313"/>
              <a:gd name="connsiteY14-134" fmla="*/ 3600361 h 4508626"/>
              <a:gd name="connsiteX15-135" fmla="*/ 6826313 w 6826313"/>
              <a:gd name="connsiteY15-136" fmla="*/ 4508626 h 4508626"/>
              <a:gd name="connsiteX16-137" fmla="*/ 0 w 6826313"/>
              <a:gd name="connsiteY16-138" fmla="*/ 4508626 h 4508626"/>
              <a:gd name="connsiteX17-139" fmla="*/ 0 w 6826313"/>
              <a:gd name="connsiteY17-140" fmla="*/ 0 h 45086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65" y="connsiteY16-66"/>
              </a:cxn>
              <a:cxn ang="0">
                <a:pos x="connsiteX17-67" y="connsiteY17-68"/>
              </a:cxn>
            </a:cxnLst>
            <a:rect l="l" t="t" r="r" b="b"/>
            <a:pathLst>
              <a:path w="6826313" h="4508626">
                <a:moveTo>
                  <a:pt x="6762786" y="1876457"/>
                </a:moveTo>
                <a:lnTo>
                  <a:pt x="6826313" y="1876457"/>
                </a:lnTo>
                <a:lnTo>
                  <a:pt x="6826313" y="2401324"/>
                </a:lnTo>
                <a:cubicBezTo>
                  <a:pt x="6805137" y="2401324"/>
                  <a:pt x="6783962" y="2363957"/>
                  <a:pt x="6762786" y="2363957"/>
                </a:cubicBezTo>
                <a:lnTo>
                  <a:pt x="6762786" y="1876457"/>
                </a:lnTo>
                <a:close/>
                <a:moveTo>
                  <a:pt x="0" y="0"/>
                </a:moveTo>
                <a:lnTo>
                  <a:pt x="6826313" y="0"/>
                </a:lnTo>
                <a:lnTo>
                  <a:pt x="6826313" y="959382"/>
                </a:lnTo>
                <a:lnTo>
                  <a:pt x="6762786" y="959382"/>
                </a:lnTo>
                <a:lnTo>
                  <a:pt x="6762786" y="63527"/>
                </a:lnTo>
                <a:lnTo>
                  <a:pt x="63527" y="63527"/>
                </a:lnTo>
                <a:lnTo>
                  <a:pt x="63527" y="4445099"/>
                </a:lnTo>
                <a:lnTo>
                  <a:pt x="6762786" y="4445099"/>
                </a:lnTo>
                <a:lnTo>
                  <a:pt x="6762786" y="3544311"/>
                </a:lnTo>
                <a:lnTo>
                  <a:pt x="6821059" y="3600361"/>
                </a:lnTo>
                <a:cubicBezTo>
                  <a:pt x="6822810" y="3903116"/>
                  <a:pt x="6824562" y="4205871"/>
                  <a:pt x="6826313" y="4508626"/>
                </a:cubicBezTo>
                <a:lnTo>
                  <a:pt x="0" y="4508626"/>
                </a:lnTo>
                <a:lnTo>
                  <a:pt x="0"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日期占位符 3"/>
          <p:cNvSpPr>
            <a:spLocks noGrp="1"/>
          </p:cNvSpPr>
          <p:nvPr>
            <p:ph type="dt" sz="half" idx="2"/>
          </p:nvPr>
        </p:nvSpPr>
        <p:spPr>
          <a:xfrm>
            <a:off x="658813" y="6263142"/>
            <a:ext cx="2743200" cy="365125"/>
          </a:xfrm>
          <a:prstGeom prst="rect">
            <a:avLst/>
          </a:prstGeom>
        </p:spPr>
        <p:txBody>
          <a:bodyPr vert="horz" lIns="91440" tIns="45720" rIns="91440" bIns="45720" rtlCol="0" anchor="ctr"/>
          <a:lstStyle>
            <a:lvl1pPr algn="l">
              <a:defRPr sz="1000" b="1">
                <a:solidFill>
                  <a:schemeClr val="tx1">
                    <a:tint val="75000"/>
                  </a:schemeClr>
                </a:solidFill>
              </a:defRPr>
            </a:lvl1pPr>
          </a:lstStyle>
          <a:p>
            <a:endParaRPr lang="zh-CN" altLang="en-US" dirty="0"/>
          </a:p>
        </p:txBody>
      </p:sp>
      <p:sp>
        <p:nvSpPr>
          <p:cNvPr id="15" name="文本占位符 14"/>
          <p:cNvSpPr>
            <a:spLocks noGrp="1"/>
          </p:cNvSpPr>
          <p:nvPr>
            <p:ph type="body" sz="quarter" idx="10" hasCustomPrompt="1"/>
          </p:nvPr>
        </p:nvSpPr>
        <p:spPr>
          <a:xfrm>
            <a:off x="2389559" y="4369292"/>
            <a:ext cx="2766903" cy="317669"/>
          </a:xfrm>
        </p:spPr>
        <p:txBody>
          <a:bodyPr/>
          <a:lstStyle>
            <a:lvl1pPr marL="0" indent="0">
              <a:buNone/>
              <a:defRPr sz="1500" b="0"/>
            </a:lvl1pPr>
          </a:lstStyle>
          <a:p>
            <a:pPr lvl="0"/>
            <a:r>
              <a:rPr lang="zh-CN" altLang="en-US" dirty="0"/>
              <a:t>单击此处编辑单位或日期</a:t>
            </a:r>
          </a:p>
        </p:txBody>
      </p:sp>
    </p:spTree>
    <p:extLst>
      <p:ext uri="{BB962C8B-B14F-4D97-AF65-F5344CB8AC3E}">
        <p14:creationId xmlns:p14="http://schemas.microsoft.com/office/powerpoint/2010/main" val="2453575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目录板式">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r="43193"/>
          <a:stretch>
            <a:fillRect/>
          </a:stretch>
        </p:blipFill>
        <p:spPr>
          <a:xfrm>
            <a:off x="9237869" y="1052513"/>
            <a:ext cx="2954132" cy="5200339"/>
          </a:xfrm>
          <a:prstGeom prst="rect">
            <a:avLst/>
          </a:prstGeom>
        </p:spPr>
      </p:pic>
    </p:spTree>
    <p:extLst>
      <p:ext uri="{BB962C8B-B14F-4D97-AF65-F5344CB8AC3E}">
        <p14:creationId xmlns:p14="http://schemas.microsoft.com/office/powerpoint/2010/main" val="4055025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0400" y="128587"/>
            <a:ext cx="10858500" cy="900112"/>
          </a:xfrm>
          <a:prstGeom prst="rect">
            <a:avLst/>
          </a:prstGeom>
        </p:spPr>
        <p:txBody>
          <a:bodyPr vert="horz" lIns="91440" tIns="45720" rIns="91440" bIns="45720" rtlCol="0" anchor="b">
            <a:normAutofit/>
          </a:bodyPr>
          <a:lstStyle/>
          <a:p>
            <a:r>
              <a:rPr lang="en-US" dirty="0"/>
              <a:t>Click to add title</a:t>
            </a:r>
          </a:p>
        </p:txBody>
      </p:sp>
      <p:sp>
        <p:nvSpPr>
          <p:cNvPr id="3" name="文本占位符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dirty="0"/>
              <a:t>Click to </a:t>
            </a:r>
            <a:r>
              <a:rPr lang="en-US" altLang="zh-CN" dirty="0"/>
              <a:t>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日期占位符 3"/>
          <p:cNvSpPr>
            <a:spLocks noGrp="1"/>
          </p:cNvSpPr>
          <p:nvPr>
            <p:ph type="dt" sz="half" idx="2"/>
          </p:nvPr>
        </p:nvSpPr>
        <p:spPr>
          <a:xfrm>
            <a:off x="4718050" y="6409690"/>
            <a:ext cx="2743200" cy="274320"/>
          </a:xfrm>
          <a:prstGeom prst="rect">
            <a:avLst/>
          </a:prstGeom>
        </p:spPr>
        <p:txBody>
          <a:bodyPr vert="horz" lIns="91440" tIns="45720" rIns="91440" bIns="45720" rtlCol="0" anchor="ctr"/>
          <a:lstStyle>
            <a:lvl1pPr algn="ctr">
              <a:defRPr sz="1000">
                <a:solidFill>
                  <a:schemeClr val="tx1">
                    <a:tint val="75000"/>
                  </a:schemeClr>
                </a:solidFill>
              </a:defRPr>
            </a:lvl1pPr>
          </a:lstStyle>
          <a:p>
            <a:fld id="{E68AEBC5-1D0D-411D-9EE3-C6F41EFD080C}" type="datetime1">
              <a:rPr lang="zh-CN" altLang="en-US" smtClean="0"/>
              <a:t>2024/6/18</a:t>
            </a:fld>
            <a:endParaRPr lang="en-US"/>
          </a:p>
        </p:txBody>
      </p:sp>
      <p:sp>
        <p:nvSpPr>
          <p:cNvPr id="5" name="页脚占位符 4"/>
          <p:cNvSpPr>
            <a:spLocks noGrp="1"/>
          </p:cNvSpPr>
          <p:nvPr>
            <p:ph type="ftr" sz="quarter" idx="3"/>
          </p:nvPr>
        </p:nvSpPr>
        <p:spPr>
          <a:xfrm>
            <a:off x="660399" y="6409690"/>
            <a:ext cx="3657600" cy="274320"/>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OfficePLUS</a:t>
            </a:r>
            <a:endParaRPr lang="en-US" dirty="0"/>
          </a:p>
        </p:txBody>
      </p:sp>
      <p:sp>
        <p:nvSpPr>
          <p:cNvPr id="6" name="灯片编号占位符 5"/>
          <p:cNvSpPr>
            <a:spLocks noGrp="1"/>
          </p:cNvSpPr>
          <p:nvPr>
            <p:ph type="sldNum" sz="quarter" idx="4"/>
          </p:nvPr>
        </p:nvSpPr>
        <p:spPr>
          <a:xfrm>
            <a:off x="7861300" y="6409690"/>
            <a:ext cx="3657600" cy="274320"/>
          </a:xfrm>
          <a:prstGeom prst="rect">
            <a:avLst/>
          </a:prstGeom>
        </p:spPr>
        <p:txBody>
          <a:bodyPr vert="horz" lIns="91440" tIns="45720" rIns="91440" bIns="45720" rtlCol="0" anchor="ctr"/>
          <a:lstStyle>
            <a:lvl1pPr algn="r">
              <a:defRPr sz="1000">
                <a:solidFill>
                  <a:schemeClr val="tx1">
                    <a:tint val="75000"/>
                  </a:schemeClr>
                </a:solidFill>
              </a:defRPr>
            </a:lvl1pPr>
          </a:lstStyle>
          <a:p>
            <a:fld id="{C8BB1146-E542-4D4E-B8E9-6919A11DDD4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Lst>
  <p:hf sldNum="0" hdr="0" ftr="0" dt="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58812" y="365126"/>
            <a:ext cx="10874375" cy="687388"/>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58812" y="1129287"/>
            <a:ext cx="10874375" cy="504031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658813" y="6246372"/>
            <a:ext cx="2743200" cy="365125"/>
          </a:xfrm>
          <a:prstGeom prst="rect">
            <a:avLst/>
          </a:prstGeom>
        </p:spPr>
        <p:txBody>
          <a:bodyPr vert="horz" lIns="91440" tIns="45720" rIns="91440" bIns="45720" rtlCol="0" anchor="ctr"/>
          <a:lstStyle>
            <a:lvl1pPr algn="l">
              <a:defRPr sz="1000" b="1">
                <a:solidFill>
                  <a:schemeClr val="tx1">
                    <a:tint val="75000"/>
                  </a:schemeClr>
                </a:solidFill>
              </a:defRPr>
            </a:lvl1pPr>
          </a:lstStyle>
          <a:p>
            <a:endParaRPr lang="zh-CN" altLang="en-US" dirty="0"/>
          </a:p>
        </p:txBody>
      </p:sp>
      <p:sp>
        <p:nvSpPr>
          <p:cNvPr id="5" name="页脚占位符 4"/>
          <p:cNvSpPr>
            <a:spLocks noGrp="1"/>
          </p:cNvSpPr>
          <p:nvPr>
            <p:ph type="ftr" sz="quarter" idx="3"/>
          </p:nvPr>
        </p:nvSpPr>
        <p:spPr>
          <a:xfrm>
            <a:off x="4038600" y="623887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599" y="6238876"/>
            <a:ext cx="2922587" cy="372621"/>
          </a:xfrm>
          <a:prstGeom prst="rect">
            <a:avLst/>
          </a:prstGeom>
        </p:spPr>
        <p:txBody>
          <a:bodyPr vert="horz" lIns="91440" tIns="45720" rIns="91440" bIns="45720" rtlCol="0" anchor="ctr"/>
          <a:lstStyle>
            <a:lvl1pPr algn="r">
              <a:defRPr sz="1200">
                <a:solidFill>
                  <a:schemeClr val="tx1">
                    <a:tint val="75000"/>
                  </a:schemeClr>
                </a:solidFill>
              </a:defRPr>
            </a:lvl1pPr>
          </a:lstStyle>
          <a:p>
            <a:fld id="{17B61D2E-5690-4C9D-A84F-76BBD1AD9F3C}" type="slidenum">
              <a:rPr lang="zh-CN" altLang="en-US" smtClean="0"/>
              <a:t>‹#›</a:t>
            </a:fld>
            <a:endParaRPr lang="zh-CN" altLang="en-US"/>
          </a:p>
        </p:txBody>
      </p:sp>
      <p:cxnSp>
        <p:nvCxnSpPr>
          <p:cNvPr id="8" name="直接连接符 7"/>
          <p:cNvCxnSpPr/>
          <p:nvPr userDrawn="1"/>
        </p:nvCxnSpPr>
        <p:spPr>
          <a:xfrm flipV="1">
            <a:off x="658813" y="1052514"/>
            <a:ext cx="10874375" cy="1"/>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8526645"/>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Lst>
  <p:txStyles>
    <p:title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58812" y="365126"/>
            <a:ext cx="10874375" cy="687388"/>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58812" y="1129287"/>
            <a:ext cx="10874375" cy="504031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658813" y="6246372"/>
            <a:ext cx="2743200" cy="365125"/>
          </a:xfrm>
          <a:prstGeom prst="rect">
            <a:avLst/>
          </a:prstGeom>
        </p:spPr>
        <p:txBody>
          <a:bodyPr vert="horz" lIns="91440" tIns="45720" rIns="91440" bIns="45720" rtlCol="0" anchor="ctr"/>
          <a:lstStyle>
            <a:lvl1pPr algn="l">
              <a:defRPr sz="1000" b="1">
                <a:solidFill>
                  <a:schemeClr val="tx1">
                    <a:tint val="75000"/>
                  </a:schemeClr>
                </a:solidFill>
              </a:defRPr>
            </a:lvl1pPr>
          </a:lstStyle>
          <a:p>
            <a:endParaRPr lang="zh-CN" altLang="en-US" dirty="0"/>
          </a:p>
        </p:txBody>
      </p:sp>
      <p:sp>
        <p:nvSpPr>
          <p:cNvPr id="5" name="页脚占位符 4"/>
          <p:cNvSpPr>
            <a:spLocks noGrp="1"/>
          </p:cNvSpPr>
          <p:nvPr>
            <p:ph type="ftr" sz="quarter" idx="3"/>
          </p:nvPr>
        </p:nvSpPr>
        <p:spPr>
          <a:xfrm>
            <a:off x="4038600" y="623887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599" y="6238876"/>
            <a:ext cx="2922587" cy="372621"/>
          </a:xfrm>
          <a:prstGeom prst="rect">
            <a:avLst/>
          </a:prstGeom>
        </p:spPr>
        <p:txBody>
          <a:bodyPr vert="horz" lIns="91440" tIns="45720" rIns="91440" bIns="45720" rtlCol="0" anchor="ctr"/>
          <a:lstStyle>
            <a:lvl1pPr algn="r">
              <a:defRPr sz="1200">
                <a:solidFill>
                  <a:schemeClr val="tx1">
                    <a:tint val="75000"/>
                  </a:schemeClr>
                </a:solidFill>
              </a:defRPr>
            </a:lvl1pPr>
          </a:lstStyle>
          <a:p>
            <a:fld id="{17B61D2E-5690-4C9D-A84F-76BBD1AD9F3C}" type="slidenum">
              <a:rPr lang="zh-CN" altLang="en-US" smtClean="0"/>
              <a:t>‹#›</a:t>
            </a:fld>
            <a:endParaRPr lang="zh-CN" altLang="en-US"/>
          </a:p>
        </p:txBody>
      </p:sp>
      <p:cxnSp>
        <p:nvCxnSpPr>
          <p:cNvPr id="8" name="直接连接符 7"/>
          <p:cNvCxnSpPr/>
          <p:nvPr userDrawn="1"/>
        </p:nvCxnSpPr>
        <p:spPr>
          <a:xfrm flipV="1">
            <a:off x="658813" y="1052514"/>
            <a:ext cx="10874375" cy="1"/>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3507248"/>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Lst>
  <p:txStyles>
    <p:title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6.png"/><Relationship Id="rId4" Type="http://schemas.openxmlformats.org/officeDocument/2006/relationships/image" Target="../media/image5.sv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9.xml"/><Relationship Id="rId1" Type="http://schemas.openxmlformats.org/officeDocument/2006/relationships/tags" Target="../tags/tag7.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9.xml"/><Relationship Id="rId1" Type="http://schemas.openxmlformats.org/officeDocument/2006/relationships/tags" Target="../tags/tag8.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9.xml"/><Relationship Id="rId1" Type="http://schemas.openxmlformats.org/officeDocument/2006/relationships/tags" Target="../tags/tag9.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slideLayout" Target="../slideLayouts/slideLayout19.xml"/><Relationship Id="rId1" Type="http://schemas.openxmlformats.org/officeDocument/2006/relationships/tags" Target="../tags/tag10.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9.xml"/><Relationship Id="rId1" Type="http://schemas.openxmlformats.org/officeDocument/2006/relationships/tags" Target="../tags/tag1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19.xml"/><Relationship Id="rId1" Type="http://schemas.openxmlformats.org/officeDocument/2006/relationships/tags" Target="../tags/tag1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19.xml"/><Relationship Id="rId1" Type="http://schemas.openxmlformats.org/officeDocument/2006/relationships/tags" Target="../tags/tag13.xml"/></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slideLayout" Target="../slideLayouts/slideLayout19.xml"/><Relationship Id="rId1" Type="http://schemas.openxmlformats.org/officeDocument/2006/relationships/tags" Target="../tags/tag14.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MinmusLin/Story_Lingo_Kids/releases/tag/Web-v1.0" TargetMode="External"/><Relationship Id="rId2" Type="http://schemas.openxmlformats.org/officeDocument/2006/relationships/hyperlink" Target="https://github.com/MinmusLin/Story_Lingo_Kids" TargetMode="External"/><Relationship Id="rId1" Type="http://schemas.openxmlformats.org/officeDocument/2006/relationships/slideLayout" Target="../slideLayouts/slideLayout9.xml"/><Relationship Id="rId5" Type="http://schemas.openxmlformats.org/officeDocument/2006/relationships/hyperlink" Target="http://47.238.195.140:82/" TargetMode="External"/><Relationship Id="rId4" Type="http://schemas.openxmlformats.org/officeDocument/2006/relationships/hyperlink" Target="https://github.com/MinmusLin/Story_Lingo_Kids/releases/tag/Android-v1.0"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19.xml"/><Relationship Id="rId1" Type="http://schemas.openxmlformats.org/officeDocument/2006/relationships/tags" Target="../tags/tag15.xml"/><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16.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slideLayout" Target="../slideLayouts/slideLayout19.xml"/><Relationship Id="rId1" Type="http://schemas.openxmlformats.org/officeDocument/2006/relationships/tags" Target="../tags/tag17.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18.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19.xml"/><Relationship Id="rId1" Type="http://schemas.openxmlformats.org/officeDocument/2006/relationships/tags" Target="../tags/tag19.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19.xml"/><Relationship Id="rId1" Type="http://schemas.openxmlformats.org/officeDocument/2006/relationships/tags" Target="../tags/tag20.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19.xml"/><Relationship Id="rId1" Type="http://schemas.openxmlformats.org/officeDocument/2006/relationships/tags" Target="../tags/tag21.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19.xml"/><Relationship Id="rId1" Type="http://schemas.openxmlformats.org/officeDocument/2006/relationships/tags" Target="../tags/tag22.xml"/><Relationship Id="rId5" Type="http://schemas.openxmlformats.org/officeDocument/2006/relationships/image" Target="../media/image52.pn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23.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24.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25.xml"/><Relationship Id="rId5" Type="http://schemas.openxmlformats.org/officeDocument/2006/relationships/image" Target="../media/image6.png"/><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19.xml"/><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9.xml"/><Relationship Id="rId1" Type="http://schemas.openxmlformats.org/officeDocument/2006/relationships/tags" Target="../tags/tag6.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733425" y="4733926"/>
            <a:ext cx="6429375" cy="1438273"/>
          </a:xfrm>
        </p:spPr>
        <p:txBody>
          <a:bodyPr wrap="square">
            <a:normAutofit/>
          </a:bodyPr>
          <a:lstStyle/>
          <a:p>
            <a:pPr algn="just">
              <a:lnSpc>
                <a:spcPct val="150000"/>
              </a:lnSpc>
            </a:pPr>
            <a:r>
              <a:rPr lang="en-US" altLang="zh-CN" sz="2000" b="1" dirty="0">
                <a:latin typeface="微软雅黑" panose="020B0503020204020204" pitchFamily="34" charset="-122"/>
                <a:ea typeface="微软雅黑" panose="020B0503020204020204" pitchFamily="34" charset="-122"/>
              </a:rPr>
              <a:t>Educational Fun, AI-Enabled Interaction, Leading the Early Childhood English Learning Experience</a:t>
            </a:r>
            <a:r>
              <a:rPr lang="zh-CN" altLang="en-US" sz="2000" b="1" dirty="0">
                <a:latin typeface="微软雅黑" panose="020B0503020204020204" pitchFamily="34" charset="-122"/>
                <a:ea typeface="微软雅黑" panose="020B0503020204020204" pitchFamily="34" charset="-122"/>
              </a:rPr>
              <a:t>寓教于乐、</a:t>
            </a:r>
            <a:r>
              <a:rPr lang="en-US" altLang="zh-CN" sz="2000" b="1" dirty="0">
                <a:latin typeface="微软雅黑" panose="020B0503020204020204" pitchFamily="34" charset="-122"/>
                <a:ea typeface="微软雅黑" panose="020B0503020204020204" pitchFamily="34" charset="-122"/>
              </a:rPr>
              <a:t>AI </a:t>
            </a:r>
            <a:r>
              <a:rPr lang="zh-CN" altLang="en-US" sz="2000" b="1" dirty="0">
                <a:latin typeface="微软雅黑" panose="020B0503020204020204" pitchFamily="34" charset="-122"/>
                <a:ea typeface="微软雅黑" panose="020B0503020204020204" pitchFamily="34" charset="-122"/>
              </a:rPr>
              <a:t>智能交互、引领幼儿英语启蒙教育体验</a:t>
            </a:r>
            <a:endParaRPr lang="zh-CN" altLang="en-US" sz="2000" dirty="0">
              <a:latin typeface="微软雅黑" panose="020B0503020204020204" pitchFamily="34" charset="-122"/>
              <a:ea typeface="微软雅黑" panose="020B0503020204020204" pitchFamily="34" charset="-122"/>
            </a:endParaRPr>
          </a:p>
        </p:txBody>
      </p:sp>
      <p:sp>
        <p:nvSpPr>
          <p:cNvPr id="11" name="标题 1">
            <a:extLst>
              <a:ext uri="{FF2B5EF4-FFF2-40B4-BE49-F238E27FC236}">
                <a16:creationId xmlns:a16="http://schemas.microsoft.com/office/drawing/2014/main" id="{4737EC2A-17A6-EEA1-65F1-B104EA5C4D62}"/>
              </a:ext>
            </a:extLst>
          </p:cNvPr>
          <p:cNvSpPr txBox="1">
            <a:spLocks/>
          </p:cNvSpPr>
          <p:nvPr/>
        </p:nvSpPr>
        <p:spPr>
          <a:xfrm>
            <a:off x="10287000" y="5964005"/>
            <a:ext cx="1628775" cy="41638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altLang="zh-CN" sz="1600" i="0" u="none" strike="noStrike" kern="1200" cap="none" spc="0" normalizeH="0" baseline="0" noProof="0" dirty="0">
                <a:ln>
                  <a:noFill/>
                </a:ln>
                <a:effectLst/>
                <a:uLnTx/>
                <a:uFillTx/>
                <a:latin typeface="微软雅黑"/>
                <a:ea typeface="微软雅黑" panose="020B0503020204020204" pitchFamily="34" charset="-122"/>
                <a:cs typeface="+mj-cs"/>
              </a:rPr>
              <a:t>2024-06-18</a:t>
            </a:r>
          </a:p>
        </p:txBody>
      </p:sp>
      <p:sp>
        <p:nvSpPr>
          <p:cNvPr id="13" name="文本框 12">
            <a:extLst>
              <a:ext uri="{FF2B5EF4-FFF2-40B4-BE49-F238E27FC236}">
                <a16:creationId xmlns:a16="http://schemas.microsoft.com/office/drawing/2014/main" id="{8BBEC634-8E68-AB59-A602-4482657A31E5}"/>
              </a:ext>
            </a:extLst>
          </p:cNvPr>
          <p:cNvSpPr txBox="1"/>
          <p:nvPr/>
        </p:nvSpPr>
        <p:spPr>
          <a:xfrm>
            <a:off x="733425" y="2272754"/>
            <a:ext cx="4986337" cy="769441"/>
          </a:xfrm>
          <a:prstGeom prst="rect">
            <a:avLst/>
          </a:prstGeom>
          <a:noFill/>
        </p:spPr>
        <p:txBody>
          <a:bodyPr wrap="square">
            <a:spAutoFit/>
          </a:bodyPr>
          <a:lstStyle/>
          <a:p>
            <a:r>
              <a:rPr lang="en-US" altLang="zh-CN" sz="4400" b="1" dirty="0">
                <a:latin typeface="微软雅黑" panose="020B0503020204020204" pitchFamily="34" charset="-122"/>
                <a:ea typeface="微软雅黑" panose="020B0503020204020204" pitchFamily="34" charset="-122"/>
              </a:rPr>
              <a:t>StoryLingoKids</a:t>
            </a:r>
            <a:endParaRPr lang="zh-CN" altLang="en-US" sz="4400" dirty="0"/>
          </a:p>
        </p:txBody>
      </p:sp>
      <p:pic>
        <p:nvPicPr>
          <p:cNvPr id="14" name="图形 13">
            <a:extLst>
              <a:ext uri="{FF2B5EF4-FFF2-40B4-BE49-F238E27FC236}">
                <a16:creationId xmlns:a16="http://schemas.microsoft.com/office/drawing/2014/main" id="{09A730BF-AA2D-B750-3D20-AB38FB89447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74729"/>
          <a:stretch/>
        </p:blipFill>
        <p:spPr>
          <a:xfrm>
            <a:off x="11311597" y="85482"/>
            <a:ext cx="813728" cy="784251"/>
          </a:xfrm>
          <a:prstGeom prst="rect">
            <a:avLst/>
          </a:prstGeom>
        </p:spPr>
      </p:pic>
      <p:sp>
        <p:nvSpPr>
          <p:cNvPr id="15" name="文本框 14">
            <a:extLst>
              <a:ext uri="{FF2B5EF4-FFF2-40B4-BE49-F238E27FC236}">
                <a16:creationId xmlns:a16="http://schemas.microsoft.com/office/drawing/2014/main" id="{9FBE6354-50A3-5428-6F85-7AB45140488E}"/>
              </a:ext>
            </a:extLst>
          </p:cNvPr>
          <p:cNvSpPr txBox="1"/>
          <p:nvPr/>
        </p:nvSpPr>
        <p:spPr>
          <a:xfrm>
            <a:off x="7712780" y="308330"/>
            <a:ext cx="3703592" cy="338554"/>
          </a:xfrm>
          <a:prstGeom prst="rect">
            <a:avLst/>
          </a:prstGeom>
          <a:noFill/>
        </p:spPr>
        <p:txBody>
          <a:bodyPr wrap="square">
            <a:spAutoFit/>
          </a:bodyPr>
          <a:lstStyle/>
          <a:p>
            <a:pPr algn="just"/>
            <a:r>
              <a:rPr lang="en-US" altLang="zh-CN" sz="1600" b="1" dirty="0">
                <a:latin typeface="微软雅黑" panose="020B0503020204020204" pitchFamily="34" charset="-122"/>
                <a:ea typeface="微软雅黑" panose="020B0503020204020204" pitchFamily="34" charset="-122"/>
              </a:rPr>
              <a:t>Human Computer Interface 2024</a:t>
            </a:r>
            <a:endParaRPr lang="zh-CN" altLang="en-US" sz="1600" dirty="0"/>
          </a:p>
        </p:txBody>
      </p:sp>
      <p:sp>
        <p:nvSpPr>
          <p:cNvPr id="3" name="Title 4">
            <a:extLst>
              <a:ext uri="{FF2B5EF4-FFF2-40B4-BE49-F238E27FC236}">
                <a16:creationId xmlns:a16="http://schemas.microsoft.com/office/drawing/2014/main" id="{0BB93345-3144-7CB2-1FC3-056C212BA02B}"/>
              </a:ext>
            </a:extLst>
          </p:cNvPr>
          <p:cNvSpPr txBox="1">
            <a:spLocks/>
          </p:cNvSpPr>
          <p:nvPr/>
        </p:nvSpPr>
        <p:spPr>
          <a:xfrm>
            <a:off x="733425" y="3180856"/>
            <a:ext cx="4986337" cy="496288"/>
          </a:xfrm>
          <a:prstGeom prst="rect">
            <a:avLst/>
          </a:prstGeom>
        </p:spPr>
        <p:txBody>
          <a:bodyPr vert="horz" wrap="square" lIns="91440" tIns="45720" rIns="91440" bIns="45720" rtlCol="0" anchor="b">
            <a:normAutofit/>
          </a:bodyPr>
          <a:lstStyle>
            <a:lvl1pPr algn="l" defTabSz="914400" rtl="0" eaLnBrk="1" latinLnBrk="0" hangingPunct="1">
              <a:lnSpc>
                <a:spcPct val="100000"/>
              </a:lnSpc>
              <a:spcBef>
                <a:spcPct val="0"/>
              </a:spcBef>
              <a:buNone/>
              <a:defRPr sz="5400" b="1" kern="1200">
                <a:ln w="19050">
                  <a:noFill/>
                </a:ln>
                <a:solidFill>
                  <a:schemeClr val="tx1"/>
                </a:solidFill>
                <a:latin typeface="+mj-lt"/>
                <a:ea typeface="+mj-ea"/>
                <a:cs typeface="+mj-cs"/>
              </a:defRPr>
            </a:lvl1pPr>
          </a:lstStyle>
          <a:p>
            <a:pPr algn="just">
              <a:lnSpc>
                <a:spcPct val="150000"/>
              </a:lnSpc>
            </a:pPr>
            <a:r>
              <a:rPr lang="zh-CN" altLang="en-US" sz="2000" dirty="0">
                <a:latin typeface="微软雅黑" panose="020B0503020204020204" pitchFamily="34" charset="-122"/>
                <a:ea typeface="微软雅黑" panose="020B0503020204020204" pitchFamily="34" charset="-122"/>
              </a:rPr>
              <a:t>汇报人：林继申</a:t>
            </a:r>
          </a:p>
        </p:txBody>
      </p:sp>
      <p:pic>
        <p:nvPicPr>
          <p:cNvPr id="9" name="图片 8">
            <a:extLst>
              <a:ext uri="{FF2B5EF4-FFF2-40B4-BE49-F238E27FC236}">
                <a16:creationId xmlns:a16="http://schemas.microsoft.com/office/drawing/2014/main" id="{FFC51F14-8671-4BC3-8EF7-1EB611B34D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474" y="650849"/>
            <a:ext cx="1590675" cy="1590675"/>
          </a:xfrm>
          <a:prstGeom prst="rect">
            <a:avLst/>
          </a:prstGeom>
        </p:spPr>
      </p:pic>
    </p:spTree>
    <p:custDataLst>
      <p:tags r:id="rId1"/>
    </p:custDataLst>
    <p:extLst>
      <p:ext uri="{BB962C8B-B14F-4D97-AF65-F5344CB8AC3E}">
        <p14:creationId xmlns:p14="http://schemas.microsoft.com/office/powerpoint/2010/main" val="1976437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市场分析 </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Market Analysis</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sp>
        <p:nvSpPr>
          <p:cNvPr id="9" name="椭圆 8">
            <a:extLst>
              <a:ext uri="{FF2B5EF4-FFF2-40B4-BE49-F238E27FC236}">
                <a16:creationId xmlns:a16="http://schemas.microsoft.com/office/drawing/2014/main" id="{6E53D553-D14A-9510-29DC-0BD871A344F7}"/>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985423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2</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竞品分析：</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Peekaboo Barn – Engaging Toddlers with Interactive Learning</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 name="椭圆 14">
            <a:extLst>
              <a:ext uri="{FF2B5EF4-FFF2-40B4-BE49-F238E27FC236}">
                <a16:creationId xmlns:a16="http://schemas.microsoft.com/office/drawing/2014/main" id="{44E2067A-8CDC-4EA6-8FE0-CCFB3824AC5C}"/>
              </a:ext>
            </a:extLst>
          </p:cNvPr>
          <p:cNvSpPr/>
          <p:nvPr/>
        </p:nvSpPr>
        <p:spPr>
          <a:xfrm>
            <a:off x="8793956"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7" name="椭圆 16">
            <a:extLst>
              <a:ext uri="{FF2B5EF4-FFF2-40B4-BE49-F238E27FC236}">
                <a16:creationId xmlns:a16="http://schemas.microsoft.com/office/drawing/2014/main" id="{EFCDFEEB-9BAC-40E1-9D4F-9F6751151EF7}"/>
              </a:ext>
            </a:extLst>
          </p:cNvPr>
          <p:cNvSpPr/>
          <p:nvPr/>
        </p:nvSpPr>
        <p:spPr>
          <a:xfrm>
            <a:off x="8320087"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A7D3A6E7-282C-4186-AA60-618D164105C8}"/>
              </a:ext>
            </a:extLst>
          </p:cNvPr>
          <p:cNvSpPr/>
          <p:nvPr/>
        </p:nvSpPr>
        <p:spPr>
          <a:xfrm>
            <a:off x="660400" y="1984345"/>
            <a:ext cx="2150894" cy="814226"/>
          </a:xfrm>
          <a:prstGeom prst="rect">
            <a:avLst/>
          </a:prstGeom>
          <a:solidFill>
            <a:schemeClr val="accent1">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18" name="矩形 17">
            <a:extLst>
              <a:ext uri="{FF2B5EF4-FFF2-40B4-BE49-F238E27FC236}">
                <a16:creationId xmlns:a16="http://schemas.microsoft.com/office/drawing/2014/main" id="{8CB5A2DC-1182-407B-ABFA-A51E59ADF969}"/>
              </a:ext>
            </a:extLst>
          </p:cNvPr>
          <p:cNvSpPr/>
          <p:nvPr/>
        </p:nvSpPr>
        <p:spPr>
          <a:xfrm>
            <a:off x="3103124" y="1984345"/>
            <a:ext cx="5982512" cy="814226"/>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algn="just"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19" name="文本框 18">
            <a:extLst>
              <a:ext uri="{FF2B5EF4-FFF2-40B4-BE49-F238E27FC236}">
                <a16:creationId xmlns:a16="http://schemas.microsoft.com/office/drawing/2014/main" id="{2E4640AE-6618-496F-9787-794A4EC7AB48}"/>
              </a:ext>
            </a:extLst>
          </p:cNvPr>
          <p:cNvSpPr txBox="1"/>
          <p:nvPr/>
        </p:nvSpPr>
        <p:spPr>
          <a:xfrm>
            <a:off x="666751" y="2223847"/>
            <a:ext cx="2144543" cy="338554"/>
          </a:xfrm>
          <a:prstGeom prst="rect">
            <a:avLst/>
          </a:prstGeom>
          <a:noFill/>
        </p:spPr>
        <p:txBody>
          <a:bodyPr wrap="square" rtlCol="0">
            <a:spAutoFit/>
          </a:bodyPr>
          <a:lstStyle/>
          <a:p>
            <a:pPr algn="ctr"/>
            <a:r>
              <a:rPr lang="en-US" altLang="zh-CN" sz="1600" b="1" dirty="0">
                <a:latin typeface="Arial" panose="020B0604020202020204" pitchFamily="34" charset="0"/>
                <a:ea typeface="微软雅黑" panose="020B0503020204020204" pitchFamily="34" charset="-122"/>
              </a:rPr>
              <a:t>Primary Goal</a:t>
            </a:r>
          </a:p>
        </p:txBody>
      </p:sp>
      <p:sp>
        <p:nvSpPr>
          <p:cNvPr id="20" name="文本框 19">
            <a:extLst>
              <a:ext uri="{FF2B5EF4-FFF2-40B4-BE49-F238E27FC236}">
                <a16:creationId xmlns:a16="http://schemas.microsoft.com/office/drawing/2014/main" id="{67B35DC5-905D-48B9-A5F2-B915A11EE3CB}"/>
              </a:ext>
            </a:extLst>
          </p:cNvPr>
          <p:cNvSpPr txBox="1"/>
          <p:nvPr/>
        </p:nvSpPr>
        <p:spPr>
          <a:xfrm>
            <a:off x="3103123" y="2099070"/>
            <a:ext cx="5982511" cy="584775"/>
          </a:xfrm>
          <a:prstGeom prst="rect">
            <a:avLst/>
          </a:prstGeom>
          <a:noFill/>
        </p:spPr>
        <p:txBody>
          <a:bodyPr wrap="square" rtlCol="0">
            <a:spAutoFit/>
          </a:bodyPr>
          <a:lstStyle/>
          <a:p>
            <a:pPr marL="0" marR="0" lvl="0" indent="0" algn="just" defTabSz="913765" rtl="0" eaLnBrk="1" fontAlgn="auto" latinLnBrk="0" hangingPunct="1">
              <a:spcBef>
                <a:spcPts val="0"/>
              </a:spcBef>
              <a:spcAft>
                <a:spcPts val="0"/>
              </a:spcAft>
              <a:buClrTx/>
              <a:buSzPct val="25000"/>
              <a:buFontTx/>
              <a:buNone/>
              <a:defRPr/>
            </a:pPr>
            <a:r>
              <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Introduce young children to farm animals and their sounds through interactive play.</a:t>
            </a:r>
            <a:endParaRPr lang="zh-CN" altLang="en-US" sz="1600" dirty="0">
              <a:latin typeface="Arial" panose="020B0604020202020204" pitchFamily="34" charset="0"/>
              <a:ea typeface="微软雅黑" panose="020B0503020204020204" pitchFamily="34" charset="-122"/>
            </a:endParaRPr>
          </a:p>
        </p:txBody>
      </p:sp>
      <p:sp>
        <p:nvSpPr>
          <p:cNvPr id="21" name="矩形 20">
            <a:extLst>
              <a:ext uri="{FF2B5EF4-FFF2-40B4-BE49-F238E27FC236}">
                <a16:creationId xmlns:a16="http://schemas.microsoft.com/office/drawing/2014/main" id="{B21167A9-5DDF-4F44-82FE-48982E152B36}"/>
              </a:ext>
            </a:extLst>
          </p:cNvPr>
          <p:cNvSpPr/>
          <p:nvPr/>
        </p:nvSpPr>
        <p:spPr>
          <a:xfrm>
            <a:off x="660400" y="3202497"/>
            <a:ext cx="2150894" cy="814226"/>
          </a:xfrm>
          <a:prstGeom prst="rect">
            <a:avLst/>
          </a:prstGeom>
          <a:solidFill>
            <a:schemeClr val="accent1">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22" name="矩形 21">
            <a:extLst>
              <a:ext uri="{FF2B5EF4-FFF2-40B4-BE49-F238E27FC236}">
                <a16:creationId xmlns:a16="http://schemas.microsoft.com/office/drawing/2014/main" id="{4B282591-2194-45E2-A662-8DF952E218BA}"/>
              </a:ext>
            </a:extLst>
          </p:cNvPr>
          <p:cNvSpPr/>
          <p:nvPr/>
        </p:nvSpPr>
        <p:spPr>
          <a:xfrm>
            <a:off x="3103124" y="3202497"/>
            <a:ext cx="5982512" cy="814226"/>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algn="just"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23" name="文本框 22">
            <a:extLst>
              <a:ext uri="{FF2B5EF4-FFF2-40B4-BE49-F238E27FC236}">
                <a16:creationId xmlns:a16="http://schemas.microsoft.com/office/drawing/2014/main" id="{5F0A333B-64CC-455D-89D5-9FB89AD59C64}"/>
              </a:ext>
            </a:extLst>
          </p:cNvPr>
          <p:cNvSpPr txBox="1"/>
          <p:nvPr/>
        </p:nvSpPr>
        <p:spPr>
          <a:xfrm>
            <a:off x="666751" y="3440332"/>
            <a:ext cx="2144543" cy="338554"/>
          </a:xfrm>
          <a:prstGeom prst="rect">
            <a:avLst/>
          </a:prstGeom>
          <a:noFill/>
        </p:spPr>
        <p:txBody>
          <a:bodyPr wrap="square" rtlCol="0">
            <a:spAutoFit/>
          </a:bodyPr>
          <a:lstStyle/>
          <a:p>
            <a:pPr algn="ctr"/>
            <a:r>
              <a:rPr lang="en-US" altLang="zh-CN" sz="1600" b="1" dirty="0">
                <a:latin typeface="Arial" panose="020B0604020202020204" pitchFamily="34" charset="0"/>
                <a:ea typeface="微软雅黑" panose="020B0503020204020204" pitchFamily="34" charset="-122"/>
              </a:rPr>
              <a:t>Interactivity</a:t>
            </a:r>
          </a:p>
        </p:txBody>
      </p:sp>
      <p:sp>
        <p:nvSpPr>
          <p:cNvPr id="24" name="文本框 23">
            <a:extLst>
              <a:ext uri="{FF2B5EF4-FFF2-40B4-BE49-F238E27FC236}">
                <a16:creationId xmlns:a16="http://schemas.microsoft.com/office/drawing/2014/main" id="{7E30AFBE-B479-4A8B-BF01-47E57C1B2E65}"/>
              </a:ext>
            </a:extLst>
          </p:cNvPr>
          <p:cNvSpPr txBox="1"/>
          <p:nvPr/>
        </p:nvSpPr>
        <p:spPr>
          <a:xfrm>
            <a:off x="3103123" y="3317222"/>
            <a:ext cx="5982511" cy="584775"/>
          </a:xfrm>
          <a:prstGeom prst="rect">
            <a:avLst/>
          </a:prstGeom>
          <a:noFill/>
        </p:spPr>
        <p:txBody>
          <a:bodyPr wrap="square" rtlCol="0">
            <a:spAutoFit/>
          </a:bodyPr>
          <a:lstStyle/>
          <a:p>
            <a:pPr marL="0" marR="0" lvl="0" indent="0" algn="just" defTabSz="913765" rtl="0" eaLnBrk="1" fontAlgn="auto" latinLnBrk="0" hangingPunct="1">
              <a:spcBef>
                <a:spcPts val="0"/>
              </a:spcBef>
              <a:spcAft>
                <a:spcPts val="0"/>
              </a:spcAft>
              <a:buClrTx/>
              <a:buSzPct val="25000"/>
              <a:buFontTx/>
              <a:buNone/>
              <a:defRPr/>
            </a:pPr>
            <a:r>
              <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Children tap on the barn doors to reveal the animals inside, learning animal names and sounds.</a:t>
            </a:r>
          </a:p>
        </p:txBody>
      </p:sp>
      <p:sp>
        <p:nvSpPr>
          <p:cNvPr id="25" name="矩形 24">
            <a:extLst>
              <a:ext uri="{FF2B5EF4-FFF2-40B4-BE49-F238E27FC236}">
                <a16:creationId xmlns:a16="http://schemas.microsoft.com/office/drawing/2014/main" id="{F2F8C023-64F1-4C72-A066-DB880846EA69}"/>
              </a:ext>
            </a:extLst>
          </p:cNvPr>
          <p:cNvSpPr/>
          <p:nvPr/>
        </p:nvSpPr>
        <p:spPr>
          <a:xfrm>
            <a:off x="660400" y="4420649"/>
            <a:ext cx="2150894" cy="814226"/>
          </a:xfrm>
          <a:prstGeom prst="rect">
            <a:avLst/>
          </a:prstGeom>
          <a:solidFill>
            <a:schemeClr val="accent1">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26" name="矩形 25">
            <a:extLst>
              <a:ext uri="{FF2B5EF4-FFF2-40B4-BE49-F238E27FC236}">
                <a16:creationId xmlns:a16="http://schemas.microsoft.com/office/drawing/2014/main" id="{18376F65-1D65-4BFA-9A97-FCC97440D5B1}"/>
              </a:ext>
            </a:extLst>
          </p:cNvPr>
          <p:cNvSpPr/>
          <p:nvPr/>
        </p:nvSpPr>
        <p:spPr>
          <a:xfrm>
            <a:off x="3103124" y="4420649"/>
            <a:ext cx="5982512" cy="814226"/>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algn="just"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27" name="文本框 26">
            <a:extLst>
              <a:ext uri="{FF2B5EF4-FFF2-40B4-BE49-F238E27FC236}">
                <a16:creationId xmlns:a16="http://schemas.microsoft.com/office/drawing/2014/main" id="{CB897A21-9630-4294-A558-37946B8CFF73}"/>
              </a:ext>
            </a:extLst>
          </p:cNvPr>
          <p:cNvSpPr txBox="1"/>
          <p:nvPr/>
        </p:nvSpPr>
        <p:spPr>
          <a:xfrm>
            <a:off x="666751" y="4658484"/>
            <a:ext cx="2144543" cy="338554"/>
          </a:xfrm>
          <a:prstGeom prst="rect">
            <a:avLst/>
          </a:prstGeom>
          <a:noFill/>
        </p:spPr>
        <p:txBody>
          <a:bodyPr wrap="square" rtlCol="0">
            <a:spAutoFit/>
          </a:bodyPr>
          <a:lstStyle/>
          <a:p>
            <a:pPr algn="ctr"/>
            <a:r>
              <a:rPr lang="en-US" altLang="zh-CN" sz="1600" b="1" dirty="0">
                <a:latin typeface="Arial" panose="020B0604020202020204" pitchFamily="34" charset="0"/>
                <a:ea typeface="微软雅黑" panose="020B0503020204020204" pitchFamily="34" charset="-122"/>
              </a:rPr>
              <a:t>Colorful Graphics</a:t>
            </a:r>
          </a:p>
        </p:txBody>
      </p:sp>
      <p:sp>
        <p:nvSpPr>
          <p:cNvPr id="28" name="文本框 27">
            <a:extLst>
              <a:ext uri="{FF2B5EF4-FFF2-40B4-BE49-F238E27FC236}">
                <a16:creationId xmlns:a16="http://schemas.microsoft.com/office/drawing/2014/main" id="{D0B13FE8-98C9-4D3D-9924-42C952ABDAE1}"/>
              </a:ext>
            </a:extLst>
          </p:cNvPr>
          <p:cNvSpPr txBox="1"/>
          <p:nvPr/>
        </p:nvSpPr>
        <p:spPr>
          <a:xfrm>
            <a:off x="3103123" y="4535374"/>
            <a:ext cx="5982511" cy="584775"/>
          </a:xfrm>
          <a:prstGeom prst="rect">
            <a:avLst/>
          </a:prstGeom>
          <a:noFill/>
        </p:spPr>
        <p:txBody>
          <a:bodyPr wrap="square" rtlCol="0">
            <a:spAutoFit/>
          </a:bodyPr>
          <a:lstStyle/>
          <a:p>
            <a:pPr marL="0" marR="0" lvl="0" indent="0" algn="just" defTabSz="913765" rtl="0" eaLnBrk="1" fontAlgn="auto" latinLnBrk="0" hangingPunct="1">
              <a:spcBef>
                <a:spcPts val="0"/>
              </a:spcBef>
              <a:spcAft>
                <a:spcPts val="0"/>
              </a:spcAft>
              <a:buClrTx/>
              <a:buSzPct val="25000"/>
              <a:buFontTx/>
              <a:buNone/>
              <a:defRPr/>
            </a:pPr>
            <a:r>
              <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Vibrant and child-friendly graphics designed to capture the attention of young learners.</a:t>
            </a:r>
            <a:endParaRPr lang="zh-CN" altLang="en-US" sz="1600" dirty="0">
              <a:latin typeface="Arial" panose="020B0604020202020204" pitchFamily="34" charset="0"/>
              <a:ea typeface="微软雅黑" panose="020B0503020204020204" pitchFamily="34" charset="-122"/>
            </a:endParaRPr>
          </a:p>
        </p:txBody>
      </p:sp>
      <p:sp>
        <p:nvSpPr>
          <p:cNvPr id="29" name="矩形 28">
            <a:extLst>
              <a:ext uri="{FF2B5EF4-FFF2-40B4-BE49-F238E27FC236}">
                <a16:creationId xmlns:a16="http://schemas.microsoft.com/office/drawing/2014/main" id="{FD3C1FBD-CE87-40BE-A761-2ECA48AA3EA8}"/>
              </a:ext>
            </a:extLst>
          </p:cNvPr>
          <p:cNvSpPr/>
          <p:nvPr/>
        </p:nvSpPr>
        <p:spPr>
          <a:xfrm>
            <a:off x="660400" y="5638800"/>
            <a:ext cx="2150894" cy="814226"/>
          </a:xfrm>
          <a:prstGeom prst="rect">
            <a:avLst/>
          </a:prstGeom>
          <a:solidFill>
            <a:schemeClr val="accent1">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30" name="矩形 29">
            <a:extLst>
              <a:ext uri="{FF2B5EF4-FFF2-40B4-BE49-F238E27FC236}">
                <a16:creationId xmlns:a16="http://schemas.microsoft.com/office/drawing/2014/main" id="{FEEA74A4-E221-4439-B958-EB756DBC9E31}"/>
              </a:ext>
            </a:extLst>
          </p:cNvPr>
          <p:cNvSpPr/>
          <p:nvPr/>
        </p:nvSpPr>
        <p:spPr>
          <a:xfrm>
            <a:off x="3103124" y="5638800"/>
            <a:ext cx="5982512" cy="814226"/>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algn="just"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31" name="文本框 30">
            <a:extLst>
              <a:ext uri="{FF2B5EF4-FFF2-40B4-BE49-F238E27FC236}">
                <a16:creationId xmlns:a16="http://schemas.microsoft.com/office/drawing/2014/main" id="{3DD71A13-5D76-455C-86DD-76487A4C285B}"/>
              </a:ext>
            </a:extLst>
          </p:cNvPr>
          <p:cNvSpPr txBox="1"/>
          <p:nvPr/>
        </p:nvSpPr>
        <p:spPr>
          <a:xfrm>
            <a:off x="666751" y="5753525"/>
            <a:ext cx="2144543" cy="584775"/>
          </a:xfrm>
          <a:prstGeom prst="rect">
            <a:avLst/>
          </a:prstGeom>
          <a:noFill/>
        </p:spPr>
        <p:txBody>
          <a:bodyPr wrap="square" rtlCol="0">
            <a:spAutoFit/>
          </a:bodyPr>
          <a:lstStyle/>
          <a:p>
            <a:pPr algn="ctr"/>
            <a:r>
              <a:rPr lang="en-US" altLang="zh-CN" sz="1600" b="1" dirty="0">
                <a:latin typeface="Arial" panose="020B0604020202020204" pitchFamily="34" charset="0"/>
                <a:ea typeface="微软雅黑" panose="020B0503020204020204" pitchFamily="34" charset="-122"/>
              </a:rPr>
              <a:t>Auditory and </a:t>
            </a:r>
          </a:p>
          <a:p>
            <a:pPr algn="ctr"/>
            <a:r>
              <a:rPr lang="en-US" altLang="zh-CN" sz="1600" b="1" dirty="0">
                <a:latin typeface="Arial" panose="020B0604020202020204" pitchFamily="34" charset="0"/>
                <a:ea typeface="微软雅黑" panose="020B0503020204020204" pitchFamily="34" charset="-122"/>
              </a:rPr>
              <a:t>Visual Recognition</a:t>
            </a:r>
          </a:p>
        </p:txBody>
      </p:sp>
      <p:sp>
        <p:nvSpPr>
          <p:cNvPr id="32" name="文本框 31">
            <a:extLst>
              <a:ext uri="{FF2B5EF4-FFF2-40B4-BE49-F238E27FC236}">
                <a16:creationId xmlns:a16="http://schemas.microsoft.com/office/drawing/2014/main" id="{231EDBFF-D3B6-48FF-B4D1-007044756F7F}"/>
              </a:ext>
            </a:extLst>
          </p:cNvPr>
          <p:cNvSpPr txBox="1"/>
          <p:nvPr/>
        </p:nvSpPr>
        <p:spPr>
          <a:xfrm>
            <a:off x="3103123" y="5753525"/>
            <a:ext cx="5982511" cy="584775"/>
          </a:xfrm>
          <a:prstGeom prst="rect">
            <a:avLst/>
          </a:prstGeom>
          <a:noFill/>
        </p:spPr>
        <p:txBody>
          <a:bodyPr wrap="square" rtlCol="0">
            <a:spAutoFit/>
          </a:bodyPr>
          <a:lstStyle/>
          <a:p>
            <a:pPr marL="0" marR="0" lvl="0" indent="0" algn="just" defTabSz="913765" rtl="0" eaLnBrk="1" fontAlgn="auto" latinLnBrk="0" hangingPunct="1">
              <a:spcBef>
                <a:spcPts val="0"/>
              </a:spcBef>
              <a:spcAft>
                <a:spcPts val="0"/>
              </a:spcAft>
              <a:buClrTx/>
              <a:buSzPct val="25000"/>
              <a:buFontTx/>
              <a:buNone/>
              <a:defRPr/>
            </a:pPr>
            <a:r>
              <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Helps children associate animal sounds with their corresponding visuals, enhancing memory and recognition skills.</a:t>
            </a:r>
            <a:endParaRPr lang="zh-CN" altLang="en-US" sz="1600" dirty="0">
              <a:latin typeface="Arial" panose="020B0604020202020204" pitchFamily="34" charset="0"/>
              <a:ea typeface="微软雅黑" panose="020B0503020204020204" pitchFamily="34" charset="-122"/>
            </a:endParaRPr>
          </a:p>
        </p:txBody>
      </p:sp>
      <p:pic>
        <p:nvPicPr>
          <p:cNvPr id="33" name="图片 32">
            <a:extLst>
              <a:ext uri="{FF2B5EF4-FFF2-40B4-BE49-F238E27FC236}">
                <a16:creationId xmlns:a16="http://schemas.microsoft.com/office/drawing/2014/main" id="{613192B5-EF81-4DFF-B266-DC643FC9CFAF}"/>
              </a:ext>
            </a:extLst>
          </p:cNvPr>
          <p:cNvPicPr>
            <a:picLocks noChangeAspect="1"/>
          </p:cNvPicPr>
          <p:nvPr/>
        </p:nvPicPr>
        <p:blipFill>
          <a:blip r:embed="rId3"/>
          <a:stretch>
            <a:fillRect/>
          </a:stretch>
        </p:blipFill>
        <p:spPr>
          <a:xfrm>
            <a:off x="9465013" y="3531704"/>
            <a:ext cx="2060236" cy="1369360"/>
          </a:xfrm>
          <a:prstGeom prst="rect">
            <a:avLst/>
          </a:prstGeom>
        </p:spPr>
      </p:pic>
      <p:pic>
        <p:nvPicPr>
          <p:cNvPr id="34" name="图片 33">
            <a:extLst>
              <a:ext uri="{FF2B5EF4-FFF2-40B4-BE49-F238E27FC236}">
                <a16:creationId xmlns:a16="http://schemas.microsoft.com/office/drawing/2014/main" id="{A5858630-AFDC-4D0E-B902-8B893F094D12}"/>
              </a:ext>
            </a:extLst>
          </p:cNvPr>
          <p:cNvPicPr>
            <a:picLocks noChangeAspect="1"/>
          </p:cNvPicPr>
          <p:nvPr/>
        </p:nvPicPr>
        <p:blipFill>
          <a:blip r:embed="rId4"/>
          <a:stretch>
            <a:fillRect/>
          </a:stretch>
        </p:blipFill>
        <p:spPr>
          <a:xfrm>
            <a:off x="9465013" y="5079064"/>
            <a:ext cx="2060236" cy="1369360"/>
          </a:xfrm>
          <a:prstGeom prst="rect">
            <a:avLst/>
          </a:prstGeom>
        </p:spPr>
      </p:pic>
      <p:pic>
        <p:nvPicPr>
          <p:cNvPr id="35" name="图片 34">
            <a:extLst>
              <a:ext uri="{FF2B5EF4-FFF2-40B4-BE49-F238E27FC236}">
                <a16:creationId xmlns:a16="http://schemas.microsoft.com/office/drawing/2014/main" id="{5F20CD23-127B-422B-BCA4-EB4874B228B0}"/>
              </a:ext>
            </a:extLst>
          </p:cNvPr>
          <p:cNvPicPr>
            <a:picLocks noChangeAspect="1"/>
          </p:cNvPicPr>
          <p:nvPr/>
        </p:nvPicPr>
        <p:blipFill>
          <a:blip r:embed="rId5"/>
          <a:stretch>
            <a:fillRect/>
          </a:stretch>
        </p:blipFill>
        <p:spPr>
          <a:xfrm>
            <a:off x="9465013" y="1984345"/>
            <a:ext cx="2060236" cy="1369360"/>
          </a:xfrm>
          <a:prstGeom prst="rect">
            <a:avLst/>
          </a:prstGeom>
        </p:spPr>
      </p:pic>
    </p:spTree>
    <p:extLst>
      <p:ext uri="{BB962C8B-B14F-4D97-AF65-F5344CB8AC3E}">
        <p14:creationId xmlns:p14="http://schemas.microsoft.com/office/powerpoint/2010/main" val="767223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市场分析 </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Market Analysis</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sp>
        <p:nvSpPr>
          <p:cNvPr id="9" name="椭圆 8">
            <a:extLst>
              <a:ext uri="{FF2B5EF4-FFF2-40B4-BE49-F238E27FC236}">
                <a16:creationId xmlns:a16="http://schemas.microsoft.com/office/drawing/2014/main" id="{6E53D553-D14A-9510-29DC-0BD871A344F7}"/>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723852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2</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竞品分析：</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Endless Alphabet - Making Learning Fun!</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 name="椭圆 14">
            <a:extLst>
              <a:ext uri="{FF2B5EF4-FFF2-40B4-BE49-F238E27FC236}">
                <a16:creationId xmlns:a16="http://schemas.microsoft.com/office/drawing/2014/main" id="{44E2067A-8CDC-4EA6-8FE0-CCFB3824AC5C}"/>
              </a:ext>
            </a:extLst>
          </p:cNvPr>
          <p:cNvSpPr/>
          <p:nvPr/>
        </p:nvSpPr>
        <p:spPr>
          <a:xfrm>
            <a:off x="8793956"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7" name="椭圆 16">
            <a:extLst>
              <a:ext uri="{FF2B5EF4-FFF2-40B4-BE49-F238E27FC236}">
                <a16:creationId xmlns:a16="http://schemas.microsoft.com/office/drawing/2014/main" id="{EFCDFEEB-9BAC-40E1-9D4F-9F6751151EF7}"/>
              </a:ext>
            </a:extLst>
          </p:cNvPr>
          <p:cNvSpPr/>
          <p:nvPr/>
        </p:nvSpPr>
        <p:spPr>
          <a:xfrm>
            <a:off x="8320087"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BB4029AC-A56D-4B3D-A772-5DDC8EA1A5FE}"/>
              </a:ext>
            </a:extLst>
          </p:cNvPr>
          <p:cNvSpPr/>
          <p:nvPr/>
        </p:nvSpPr>
        <p:spPr>
          <a:xfrm>
            <a:off x="660400" y="1984345"/>
            <a:ext cx="2150894" cy="814226"/>
          </a:xfrm>
          <a:prstGeom prst="rect">
            <a:avLst/>
          </a:prstGeom>
          <a:solidFill>
            <a:schemeClr val="accent1">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18" name="矩形 17">
            <a:extLst>
              <a:ext uri="{FF2B5EF4-FFF2-40B4-BE49-F238E27FC236}">
                <a16:creationId xmlns:a16="http://schemas.microsoft.com/office/drawing/2014/main" id="{0EFA3FAE-D884-47D4-BDE1-2E8E67D4FF3A}"/>
              </a:ext>
            </a:extLst>
          </p:cNvPr>
          <p:cNvSpPr/>
          <p:nvPr/>
        </p:nvSpPr>
        <p:spPr>
          <a:xfrm>
            <a:off x="3103124" y="1984345"/>
            <a:ext cx="4990291" cy="814226"/>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algn="just"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19" name="文本框 18">
            <a:extLst>
              <a:ext uri="{FF2B5EF4-FFF2-40B4-BE49-F238E27FC236}">
                <a16:creationId xmlns:a16="http://schemas.microsoft.com/office/drawing/2014/main" id="{A55A1F69-3806-4DB6-88D0-A55322C3B3FD}"/>
              </a:ext>
            </a:extLst>
          </p:cNvPr>
          <p:cNvSpPr txBox="1"/>
          <p:nvPr/>
        </p:nvSpPr>
        <p:spPr>
          <a:xfrm>
            <a:off x="666751" y="2223847"/>
            <a:ext cx="2144543" cy="338554"/>
          </a:xfrm>
          <a:prstGeom prst="rect">
            <a:avLst/>
          </a:prstGeom>
          <a:noFill/>
        </p:spPr>
        <p:txBody>
          <a:bodyPr wrap="square" rtlCol="0">
            <a:spAutoFit/>
          </a:bodyPr>
          <a:lstStyle/>
          <a:p>
            <a:pPr algn="ctr"/>
            <a:r>
              <a:rPr lang="en-US" altLang="zh-CN" sz="1600" b="1" dirty="0">
                <a:latin typeface="Arial" panose="020B0604020202020204" pitchFamily="34" charset="0"/>
                <a:ea typeface="微软雅黑" panose="020B0503020204020204" pitchFamily="34" charset="-122"/>
              </a:rPr>
              <a:t>Primary Goal</a:t>
            </a:r>
          </a:p>
        </p:txBody>
      </p:sp>
      <p:sp>
        <p:nvSpPr>
          <p:cNvPr id="20" name="文本框 19">
            <a:extLst>
              <a:ext uri="{FF2B5EF4-FFF2-40B4-BE49-F238E27FC236}">
                <a16:creationId xmlns:a16="http://schemas.microsoft.com/office/drawing/2014/main" id="{6ABEB67C-879E-4B41-B130-B67D4F0604D4}"/>
              </a:ext>
            </a:extLst>
          </p:cNvPr>
          <p:cNvSpPr txBox="1"/>
          <p:nvPr/>
        </p:nvSpPr>
        <p:spPr>
          <a:xfrm>
            <a:off x="3103124" y="2099070"/>
            <a:ext cx="4990290" cy="584775"/>
          </a:xfrm>
          <a:prstGeom prst="rect">
            <a:avLst/>
          </a:prstGeom>
          <a:noFill/>
        </p:spPr>
        <p:txBody>
          <a:bodyPr wrap="square" rtlCol="0">
            <a:spAutoFit/>
          </a:bodyPr>
          <a:lstStyle/>
          <a:p>
            <a:pPr marL="0" marR="0" lvl="0" indent="0" algn="just" defTabSz="913765" rtl="0" eaLnBrk="1" fontAlgn="auto" latinLnBrk="0" hangingPunct="1">
              <a:spcBef>
                <a:spcPts val="0"/>
              </a:spcBef>
              <a:spcAft>
                <a:spcPts val="0"/>
              </a:spcAft>
              <a:buClrTx/>
              <a:buSzPct val="25000"/>
              <a:buFontTx/>
              <a:buNone/>
              <a:defRPr/>
            </a:pPr>
            <a:r>
              <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Teach letters and vocabulary through interactive methods.</a:t>
            </a:r>
            <a:endParaRPr lang="zh-CN" altLang="en-US" sz="1600" dirty="0">
              <a:latin typeface="Arial" panose="020B0604020202020204" pitchFamily="34" charset="0"/>
              <a:ea typeface="微软雅黑" panose="020B0503020204020204" pitchFamily="34" charset="-122"/>
            </a:endParaRPr>
          </a:p>
        </p:txBody>
      </p:sp>
      <p:sp>
        <p:nvSpPr>
          <p:cNvPr id="21" name="矩形 20">
            <a:extLst>
              <a:ext uri="{FF2B5EF4-FFF2-40B4-BE49-F238E27FC236}">
                <a16:creationId xmlns:a16="http://schemas.microsoft.com/office/drawing/2014/main" id="{F6C789ED-89B1-4DEA-AA20-F0306F6B7228}"/>
              </a:ext>
            </a:extLst>
          </p:cNvPr>
          <p:cNvSpPr/>
          <p:nvPr/>
        </p:nvSpPr>
        <p:spPr>
          <a:xfrm>
            <a:off x="660400" y="3202497"/>
            <a:ext cx="2150894" cy="814226"/>
          </a:xfrm>
          <a:prstGeom prst="rect">
            <a:avLst/>
          </a:prstGeom>
          <a:solidFill>
            <a:schemeClr val="accent1">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22" name="矩形 21">
            <a:extLst>
              <a:ext uri="{FF2B5EF4-FFF2-40B4-BE49-F238E27FC236}">
                <a16:creationId xmlns:a16="http://schemas.microsoft.com/office/drawing/2014/main" id="{6DE1876C-513C-4269-9FEB-27FB53CF3C51}"/>
              </a:ext>
            </a:extLst>
          </p:cNvPr>
          <p:cNvSpPr/>
          <p:nvPr/>
        </p:nvSpPr>
        <p:spPr>
          <a:xfrm>
            <a:off x="3103124" y="3202497"/>
            <a:ext cx="4990291" cy="814226"/>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algn="just"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23" name="文本框 22">
            <a:extLst>
              <a:ext uri="{FF2B5EF4-FFF2-40B4-BE49-F238E27FC236}">
                <a16:creationId xmlns:a16="http://schemas.microsoft.com/office/drawing/2014/main" id="{084BCC88-F28C-4BA9-B81A-7CF300202655}"/>
              </a:ext>
            </a:extLst>
          </p:cNvPr>
          <p:cNvSpPr txBox="1"/>
          <p:nvPr/>
        </p:nvSpPr>
        <p:spPr>
          <a:xfrm>
            <a:off x="666751" y="3440332"/>
            <a:ext cx="2144543" cy="338554"/>
          </a:xfrm>
          <a:prstGeom prst="rect">
            <a:avLst/>
          </a:prstGeom>
          <a:noFill/>
        </p:spPr>
        <p:txBody>
          <a:bodyPr wrap="square" rtlCol="0">
            <a:spAutoFit/>
          </a:bodyPr>
          <a:lstStyle/>
          <a:p>
            <a:pPr algn="ctr"/>
            <a:r>
              <a:rPr lang="en-US" altLang="zh-CN" sz="1600" b="1" dirty="0">
                <a:latin typeface="Arial" panose="020B0604020202020204" pitchFamily="34" charset="0"/>
                <a:ea typeface="微软雅黑" panose="020B0503020204020204" pitchFamily="34" charset="-122"/>
              </a:rPr>
              <a:t>Interactivity</a:t>
            </a:r>
          </a:p>
        </p:txBody>
      </p:sp>
      <p:sp>
        <p:nvSpPr>
          <p:cNvPr id="24" name="文本框 23">
            <a:extLst>
              <a:ext uri="{FF2B5EF4-FFF2-40B4-BE49-F238E27FC236}">
                <a16:creationId xmlns:a16="http://schemas.microsoft.com/office/drawing/2014/main" id="{BED989CC-004B-4EAB-BD58-1850F22A9C0A}"/>
              </a:ext>
            </a:extLst>
          </p:cNvPr>
          <p:cNvSpPr txBox="1"/>
          <p:nvPr/>
        </p:nvSpPr>
        <p:spPr>
          <a:xfrm>
            <a:off x="3103124" y="3317222"/>
            <a:ext cx="4990290" cy="584775"/>
          </a:xfrm>
          <a:prstGeom prst="rect">
            <a:avLst/>
          </a:prstGeom>
          <a:noFill/>
        </p:spPr>
        <p:txBody>
          <a:bodyPr wrap="square" rtlCol="0">
            <a:spAutoFit/>
          </a:bodyPr>
          <a:lstStyle/>
          <a:p>
            <a:pPr marL="0" marR="0" lvl="0" indent="0" algn="just" defTabSz="913765" rtl="0" eaLnBrk="1" fontAlgn="auto" latinLnBrk="0" hangingPunct="1">
              <a:spcBef>
                <a:spcPts val="0"/>
              </a:spcBef>
              <a:spcAft>
                <a:spcPts val="0"/>
              </a:spcAft>
              <a:buClrTx/>
              <a:buSzPct val="25000"/>
              <a:buFontTx/>
              <a:buNone/>
              <a:defRPr/>
            </a:pPr>
            <a:r>
              <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Children drag letters into the correct positions to spell words.</a:t>
            </a:r>
          </a:p>
        </p:txBody>
      </p:sp>
      <p:sp>
        <p:nvSpPr>
          <p:cNvPr id="25" name="矩形 24">
            <a:extLst>
              <a:ext uri="{FF2B5EF4-FFF2-40B4-BE49-F238E27FC236}">
                <a16:creationId xmlns:a16="http://schemas.microsoft.com/office/drawing/2014/main" id="{FC8E89B1-EBF0-45C1-B38F-285B6E71DCFB}"/>
              </a:ext>
            </a:extLst>
          </p:cNvPr>
          <p:cNvSpPr/>
          <p:nvPr/>
        </p:nvSpPr>
        <p:spPr>
          <a:xfrm>
            <a:off x="660400" y="4420649"/>
            <a:ext cx="2150894" cy="814226"/>
          </a:xfrm>
          <a:prstGeom prst="rect">
            <a:avLst/>
          </a:prstGeom>
          <a:solidFill>
            <a:schemeClr val="accent1">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26" name="矩形 25">
            <a:extLst>
              <a:ext uri="{FF2B5EF4-FFF2-40B4-BE49-F238E27FC236}">
                <a16:creationId xmlns:a16="http://schemas.microsoft.com/office/drawing/2014/main" id="{F8099958-AAB8-4F4C-A1DE-C9F70B6FB277}"/>
              </a:ext>
            </a:extLst>
          </p:cNvPr>
          <p:cNvSpPr/>
          <p:nvPr/>
        </p:nvSpPr>
        <p:spPr>
          <a:xfrm>
            <a:off x="3103124" y="4420649"/>
            <a:ext cx="4990291" cy="814226"/>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algn="just"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27" name="文本框 26">
            <a:extLst>
              <a:ext uri="{FF2B5EF4-FFF2-40B4-BE49-F238E27FC236}">
                <a16:creationId xmlns:a16="http://schemas.microsoft.com/office/drawing/2014/main" id="{184806D8-D59F-419B-8B3E-46C60CD8424A}"/>
              </a:ext>
            </a:extLst>
          </p:cNvPr>
          <p:cNvSpPr txBox="1"/>
          <p:nvPr/>
        </p:nvSpPr>
        <p:spPr>
          <a:xfrm>
            <a:off x="666751" y="4535373"/>
            <a:ext cx="2144543" cy="584775"/>
          </a:xfrm>
          <a:prstGeom prst="rect">
            <a:avLst/>
          </a:prstGeom>
          <a:noFill/>
        </p:spPr>
        <p:txBody>
          <a:bodyPr wrap="square" rtlCol="0">
            <a:spAutoFit/>
          </a:bodyPr>
          <a:lstStyle/>
          <a:p>
            <a:pPr algn="ctr"/>
            <a:r>
              <a:rPr lang="en-US" altLang="zh-CN" sz="1600" b="1" dirty="0">
                <a:latin typeface="Arial" panose="020B0604020202020204" pitchFamily="34" charset="0"/>
                <a:ea typeface="微软雅黑" panose="020B0503020204020204" pitchFamily="34" charset="-122"/>
              </a:rPr>
              <a:t>Animations </a:t>
            </a:r>
          </a:p>
          <a:p>
            <a:pPr algn="ctr"/>
            <a:r>
              <a:rPr lang="en-US" altLang="zh-CN" sz="1600" b="1" dirty="0">
                <a:latin typeface="Arial" panose="020B0604020202020204" pitchFamily="34" charset="0"/>
                <a:ea typeface="微软雅黑" panose="020B0503020204020204" pitchFamily="34" charset="-122"/>
              </a:rPr>
              <a:t>and Sound</a:t>
            </a:r>
          </a:p>
        </p:txBody>
      </p:sp>
      <p:sp>
        <p:nvSpPr>
          <p:cNvPr id="28" name="文本框 27">
            <a:extLst>
              <a:ext uri="{FF2B5EF4-FFF2-40B4-BE49-F238E27FC236}">
                <a16:creationId xmlns:a16="http://schemas.microsoft.com/office/drawing/2014/main" id="{2B3A9582-0E9D-4656-AD33-6D72A8F4282A}"/>
              </a:ext>
            </a:extLst>
          </p:cNvPr>
          <p:cNvSpPr txBox="1"/>
          <p:nvPr/>
        </p:nvSpPr>
        <p:spPr>
          <a:xfrm>
            <a:off x="3103124" y="4535374"/>
            <a:ext cx="4990290" cy="584775"/>
          </a:xfrm>
          <a:prstGeom prst="rect">
            <a:avLst/>
          </a:prstGeom>
          <a:noFill/>
        </p:spPr>
        <p:txBody>
          <a:bodyPr wrap="square" rtlCol="0">
            <a:spAutoFit/>
          </a:bodyPr>
          <a:lstStyle/>
          <a:p>
            <a:pPr marL="0" marR="0" lvl="0" indent="0" algn="just" defTabSz="913765" rtl="0" eaLnBrk="1" fontAlgn="auto" latinLnBrk="0" hangingPunct="1">
              <a:spcBef>
                <a:spcPts val="0"/>
              </a:spcBef>
              <a:spcAft>
                <a:spcPts val="0"/>
              </a:spcAft>
              <a:buClrTx/>
              <a:buSzPct val="25000"/>
              <a:buFontTx/>
              <a:buNone/>
              <a:defRPr/>
            </a:pPr>
            <a:r>
              <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Each word is accompanied by a fun animation and clear pronunciation to enhance memory.</a:t>
            </a:r>
            <a:endParaRPr lang="zh-CN" altLang="en-US" sz="1600" dirty="0">
              <a:latin typeface="Arial" panose="020B0604020202020204" pitchFamily="34" charset="0"/>
              <a:ea typeface="微软雅黑" panose="020B0503020204020204" pitchFamily="34" charset="-122"/>
            </a:endParaRPr>
          </a:p>
        </p:txBody>
      </p:sp>
      <p:sp>
        <p:nvSpPr>
          <p:cNvPr id="29" name="矩形 28">
            <a:extLst>
              <a:ext uri="{FF2B5EF4-FFF2-40B4-BE49-F238E27FC236}">
                <a16:creationId xmlns:a16="http://schemas.microsoft.com/office/drawing/2014/main" id="{E8482D34-4EC3-483B-B394-B2BF1035E4C3}"/>
              </a:ext>
            </a:extLst>
          </p:cNvPr>
          <p:cNvSpPr/>
          <p:nvPr/>
        </p:nvSpPr>
        <p:spPr>
          <a:xfrm>
            <a:off x="660400" y="5638800"/>
            <a:ext cx="2150894" cy="814226"/>
          </a:xfrm>
          <a:prstGeom prst="rect">
            <a:avLst/>
          </a:prstGeom>
          <a:solidFill>
            <a:schemeClr val="accent1">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30" name="矩形 29">
            <a:extLst>
              <a:ext uri="{FF2B5EF4-FFF2-40B4-BE49-F238E27FC236}">
                <a16:creationId xmlns:a16="http://schemas.microsoft.com/office/drawing/2014/main" id="{80F959FB-424F-47A0-80FB-0FCFCDA67C75}"/>
              </a:ext>
            </a:extLst>
          </p:cNvPr>
          <p:cNvSpPr/>
          <p:nvPr/>
        </p:nvSpPr>
        <p:spPr>
          <a:xfrm>
            <a:off x="3103124" y="5638800"/>
            <a:ext cx="4990291" cy="814226"/>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171450" indent="-171450" algn="just" defTabSz="913765">
              <a:lnSpc>
                <a:spcPct val="150000"/>
              </a:lnSpc>
              <a:buSzPct val="25000"/>
              <a:buFont typeface="Wingdings" panose="05000000000000000000" pitchFamily="2" charset="2"/>
              <a:buChar char="l"/>
            </a:pPr>
            <a:endParaRPr lang="zh-CN" altLang="en-US" sz="1000">
              <a:solidFill>
                <a:schemeClr val="tx1"/>
              </a:solidFill>
            </a:endParaRPr>
          </a:p>
        </p:txBody>
      </p:sp>
      <p:sp>
        <p:nvSpPr>
          <p:cNvPr id="31" name="文本框 30">
            <a:extLst>
              <a:ext uri="{FF2B5EF4-FFF2-40B4-BE49-F238E27FC236}">
                <a16:creationId xmlns:a16="http://schemas.microsoft.com/office/drawing/2014/main" id="{7678BB54-6B3F-460B-8218-D1FAD9C099E2}"/>
              </a:ext>
            </a:extLst>
          </p:cNvPr>
          <p:cNvSpPr txBox="1"/>
          <p:nvPr/>
        </p:nvSpPr>
        <p:spPr>
          <a:xfrm>
            <a:off x="666751" y="5753525"/>
            <a:ext cx="2144543" cy="584775"/>
          </a:xfrm>
          <a:prstGeom prst="rect">
            <a:avLst/>
          </a:prstGeom>
          <a:noFill/>
        </p:spPr>
        <p:txBody>
          <a:bodyPr wrap="square" rtlCol="0">
            <a:spAutoFit/>
          </a:bodyPr>
          <a:lstStyle/>
          <a:p>
            <a:pPr algn="ctr"/>
            <a:r>
              <a:rPr lang="en-US" altLang="zh-CN" sz="1600" b="1" dirty="0">
                <a:latin typeface="Arial" panose="020B0604020202020204" pitchFamily="34" charset="0"/>
                <a:ea typeface="微软雅黑" panose="020B0503020204020204" pitchFamily="34" charset="-122"/>
              </a:rPr>
              <a:t> Visual and </a:t>
            </a:r>
          </a:p>
          <a:p>
            <a:pPr algn="ctr"/>
            <a:r>
              <a:rPr lang="en-US" altLang="zh-CN" sz="1600" b="1" dirty="0">
                <a:latin typeface="Arial" panose="020B0604020202020204" pitchFamily="34" charset="0"/>
                <a:ea typeface="微软雅黑" panose="020B0503020204020204" pitchFamily="34" charset="-122"/>
              </a:rPr>
              <a:t>Auditory Learning</a:t>
            </a:r>
          </a:p>
        </p:txBody>
      </p:sp>
      <p:sp>
        <p:nvSpPr>
          <p:cNvPr id="32" name="文本框 31">
            <a:extLst>
              <a:ext uri="{FF2B5EF4-FFF2-40B4-BE49-F238E27FC236}">
                <a16:creationId xmlns:a16="http://schemas.microsoft.com/office/drawing/2014/main" id="{B5CA8C6E-D27E-477E-9ED5-141CAC042F10}"/>
              </a:ext>
            </a:extLst>
          </p:cNvPr>
          <p:cNvSpPr txBox="1"/>
          <p:nvPr/>
        </p:nvSpPr>
        <p:spPr>
          <a:xfrm>
            <a:off x="3103124" y="5753525"/>
            <a:ext cx="4990290" cy="584775"/>
          </a:xfrm>
          <a:prstGeom prst="rect">
            <a:avLst/>
          </a:prstGeom>
          <a:noFill/>
        </p:spPr>
        <p:txBody>
          <a:bodyPr wrap="square" rtlCol="0">
            <a:spAutoFit/>
          </a:bodyPr>
          <a:lstStyle/>
          <a:p>
            <a:pPr marL="0" marR="0" lvl="0" indent="0" algn="just" defTabSz="913765" rtl="0" eaLnBrk="1" fontAlgn="auto" latinLnBrk="0" hangingPunct="1">
              <a:spcBef>
                <a:spcPts val="0"/>
              </a:spcBef>
              <a:spcAft>
                <a:spcPts val="0"/>
              </a:spcAft>
              <a:buClrTx/>
              <a:buSzPct val="25000"/>
              <a:buFontTx/>
              <a:buNone/>
              <a:defRPr/>
            </a:pPr>
            <a:r>
              <a:rPr kumimoji="0" lang="en-US" altLang="zh-CN" sz="1600" b="0"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Optimized for visual and auditory memory, helping children better understand and remember new words.</a:t>
            </a:r>
            <a:endParaRPr lang="zh-CN" altLang="en-US" sz="1600" dirty="0">
              <a:latin typeface="Arial" panose="020B0604020202020204" pitchFamily="34" charset="0"/>
              <a:ea typeface="微软雅黑" panose="020B0503020204020204" pitchFamily="34" charset="-122"/>
            </a:endParaRPr>
          </a:p>
        </p:txBody>
      </p:sp>
      <p:pic>
        <p:nvPicPr>
          <p:cNvPr id="33" name="图片 32">
            <a:extLst>
              <a:ext uri="{FF2B5EF4-FFF2-40B4-BE49-F238E27FC236}">
                <a16:creationId xmlns:a16="http://schemas.microsoft.com/office/drawing/2014/main" id="{28A749A6-6F6E-4807-96DA-0ACB03C04BB8}"/>
              </a:ext>
            </a:extLst>
          </p:cNvPr>
          <p:cNvPicPr>
            <a:picLocks noChangeAspect="1"/>
          </p:cNvPicPr>
          <p:nvPr/>
        </p:nvPicPr>
        <p:blipFill rotWithShape="1">
          <a:blip r:embed="rId3"/>
          <a:srcRect t="6394" b="6759"/>
          <a:stretch/>
        </p:blipFill>
        <p:spPr>
          <a:xfrm>
            <a:off x="8375175" y="1984345"/>
            <a:ext cx="3150074" cy="1558530"/>
          </a:xfrm>
          <a:prstGeom prst="rect">
            <a:avLst/>
          </a:prstGeom>
        </p:spPr>
      </p:pic>
      <p:pic>
        <p:nvPicPr>
          <p:cNvPr id="34" name="图片 33">
            <a:extLst>
              <a:ext uri="{FF2B5EF4-FFF2-40B4-BE49-F238E27FC236}">
                <a16:creationId xmlns:a16="http://schemas.microsoft.com/office/drawing/2014/main" id="{CADB1826-3D68-4796-97C4-9CDB9DFB28F6}"/>
              </a:ext>
            </a:extLst>
          </p:cNvPr>
          <p:cNvPicPr>
            <a:picLocks noChangeAspect="1"/>
          </p:cNvPicPr>
          <p:nvPr/>
        </p:nvPicPr>
        <p:blipFill rotWithShape="1">
          <a:blip r:embed="rId4"/>
          <a:srcRect t="6860" b="8644"/>
          <a:stretch/>
        </p:blipFill>
        <p:spPr>
          <a:xfrm>
            <a:off x="8375173" y="3770214"/>
            <a:ext cx="3150075" cy="1516310"/>
          </a:xfrm>
          <a:prstGeom prst="rect">
            <a:avLst/>
          </a:prstGeom>
        </p:spPr>
      </p:pic>
      <p:pic>
        <p:nvPicPr>
          <p:cNvPr id="35" name="图片 34">
            <a:extLst>
              <a:ext uri="{FF2B5EF4-FFF2-40B4-BE49-F238E27FC236}">
                <a16:creationId xmlns:a16="http://schemas.microsoft.com/office/drawing/2014/main" id="{4EA5F91C-338A-4C99-8414-7A1E2F98660E}"/>
              </a:ext>
            </a:extLst>
          </p:cNvPr>
          <p:cNvPicPr>
            <a:picLocks noChangeAspect="1"/>
          </p:cNvPicPr>
          <p:nvPr/>
        </p:nvPicPr>
        <p:blipFill rotWithShape="1">
          <a:blip r:embed="rId5"/>
          <a:srcRect t="19277" b="28646"/>
          <a:stretch/>
        </p:blipFill>
        <p:spPr>
          <a:xfrm>
            <a:off x="8375172" y="5513864"/>
            <a:ext cx="3150076" cy="934560"/>
          </a:xfrm>
          <a:prstGeom prst="rect">
            <a:avLst/>
          </a:prstGeom>
        </p:spPr>
      </p:pic>
    </p:spTree>
    <p:extLst>
      <p:ext uri="{BB962C8B-B14F-4D97-AF65-F5344CB8AC3E}">
        <p14:creationId xmlns:p14="http://schemas.microsoft.com/office/powerpoint/2010/main" val="1028154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03</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627722"/>
            <a:ext cx="7764473" cy="141205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3600" b="1" dirty="0">
                <a:solidFill>
                  <a:prstClr val="black"/>
                </a:solidFill>
                <a:latin typeface="微软雅黑"/>
                <a:ea typeface="微软雅黑"/>
              </a:rPr>
              <a:t>需求分析</a:t>
            </a:r>
            <a:endParaRPr kumimoji="0" lang="zh-CN" altLang="en-US" sz="36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400" b="1" dirty="0">
                <a:solidFill>
                  <a:srgbClr val="002060"/>
                </a:solidFill>
                <a:latin typeface="微软雅黑"/>
                <a:ea typeface="微软雅黑"/>
              </a:rPr>
              <a:t>Demand Analysis</a:t>
            </a:r>
            <a:endParaRPr kumimoji="0" lang="en-US" altLang="zh-CN" sz="2400" b="1" i="0" u="none" strike="noStrike" kern="1200" cap="none" spc="0" normalizeH="0" baseline="0" noProof="0" dirty="0">
              <a:ln>
                <a:noFill/>
              </a:ln>
              <a:solidFill>
                <a:srgbClr val="002060"/>
              </a:solidFill>
              <a:effectLst/>
              <a:uLnTx/>
              <a:uFillTx/>
              <a:latin typeface="微软雅黑"/>
              <a:ea typeface="微软雅黑"/>
              <a:cs typeface="+mn-cs"/>
            </a:endParaRPr>
          </a:p>
        </p:txBody>
      </p:sp>
    </p:spTree>
    <p:extLst>
      <p:ext uri="{BB962C8B-B14F-4D97-AF65-F5344CB8AC3E}">
        <p14:creationId xmlns:p14="http://schemas.microsoft.com/office/powerpoint/2010/main" val="20809272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dirty="0">
                <a:solidFill>
                  <a:prstClr val="black"/>
                </a:solidFill>
                <a:latin typeface="微软雅黑" panose="020B0503020204020204" pitchFamily="34" charset="-122"/>
                <a:ea typeface="微软雅黑" panose="020B0503020204020204" pitchFamily="34" charset="-122"/>
              </a:rPr>
              <a:t>需求</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分析 </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Demand Analysis</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sp>
        <p:nvSpPr>
          <p:cNvPr id="9" name="椭圆 8">
            <a:extLst>
              <a:ext uri="{FF2B5EF4-FFF2-40B4-BE49-F238E27FC236}">
                <a16:creationId xmlns:a16="http://schemas.microsoft.com/office/drawing/2014/main" id="{6E53D553-D14A-9510-29DC-0BD871A344F7}"/>
              </a:ext>
            </a:extLst>
          </p:cNvPr>
          <p:cNvSpPr/>
          <p:nvPr/>
        </p:nvSpPr>
        <p:spPr>
          <a:xfrm>
            <a:off x="9267825"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167866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3.1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角色设定</a:t>
            </a:r>
          </a:p>
        </p:txBody>
      </p:sp>
      <p:sp>
        <p:nvSpPr>
          <p:cNvPr id="15" name="椭圆 14">
            <a:extLst>
              <a:ext uri="{FF2B5EF4-FFF2-40B4-BE49-F238E27FC236}">
                <a16:creationId xmlns:a16="http://schemas.microsoft.com/office/drawing/2014/main" id="{44E2067A-8CDC-4EA6-8FE0-CCFB3824AC5C}"/>
              </a:ext>
            </a:extLst>
          </p:cNvPr>
          <p:cNvSpPr/>
          <p:nvPr/>
        </p:nvSpPr>
        <p:spPr>
          <a:xfrm>
            <a:off x="8793956"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7" name="椭圆 16">
            <a:extLst>
              <a:ext uri="{FF2B5EF4-FFF2-40B4-BE49-F238E27FC236}">
                <a16:creationId xmlns:a16="http://schemas.microsoft.com/office/drawing/2014/main" id="{EFCDFEEB-9BAC-40E1-9D4F-9F6751151EF7}"/>
              </a:ext>
            </a:extLst>
          </p:cNvPr>
          <p:cNvSpPr/>
          <p:nvPr/>
        </p:nvSpPr>
        <p:spPr>
          <a:xfrm>
            <a:off x="8320087"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graphicFrame>
        <p:nvGraphicFramePr>
          <p:cNvPr id="2" name="表格 3">
            <a:extLst>
              <a:ext uri="{FF2B5EF4-FFF2-40B4-BE49-F238E27FC236}">
                <a16:creationId xmlns:a16="http://schemas.microsoft.com/office/drawing/2014/main" id="{D68EAB64-EFFE-4754-AA40-E37BB25B29BA}"/>
              </a:ext>
            </a:extLst>
          </p:cNvPr>
          <p:cNvGraphicFramePr>
            <a:graphicFrameLocks noGrp="1"/>
          </p:cNvGraphicFramePr>
          <p:nvPr>
            <p:extLst>
              <p:ext uri="{D42A27DB-BD31-4B8C-83A1-F6EECF244321}">
                <p14:modId xmlns:p14="http://schemas.microsoft.com/office/powerpoint/2010/main" val="3074026011"/>
              </p:ext>
            </p:extLst>
          </p:nvPr>
        </p:nvGraphicFramePr>
        <p:xfrm>
          <a:off x="666751" y="3478529"/>
          <a:ext cx="10858500" cy="2969895"/>
        </p:xfrm>
        <a:graphic>
          <a:graphicData uri="http://schemas.openxmlformats.org/drawingml/2006/table">
            <a:tbl>
              <a:tblPr firstRow="1" bandRow="1">
                <a:tableStyleId>{5C22544A-7EE6-4342-B048-85BDC9FD1C3A}</a:tableStyleId>
              </a:tblPr>
              <a:tblGrid>
                <a:gridCol w="2714625">
                  <a:extLst>
                    <a:ext uri="{9D8B030D-6E8A-4147-A177-3AD203B41FA5}">
                      <a16:colId xmlns:a16="http://schemas.microsoft.com/office/drawing/2014/main" val="3448781761"/>
                    </a:ext>
                  </a:extLst>
                </a:gridCol>
                <a:gridCol w="2714625">
                  <a:extLst>
                    <a:ext uri="{9D8B030D-6E8A-4147-A177-3AD203B41FA5}">
                      <a16:colId xmlns:a16="http://schemas.microsoft.com/office/drawing/2014/main" val="2209373080"/>
                    </a:ext>
                  </a:extLst>
                </a:gridCol>
                <a:gridCol w="2714625">
                  <a:extLst>
                    <a:ext uri="{9D8B030D-6E8A-4147-A177-3AD203B41FA5}">
                      <a16:colId xmlns:a16="http://schemas.microsoft.com/office/drawing/2014/main" val="1606158343"/>
                    </a:ext>
                  </a:extLst>
                </a:gridCol>
                <a:gridCol w="2714625">
                  <a:extLst>
                    <a:ext uri="{9D8B030D-6E8A-4147-A177-3AD203B41FA5}">
                      <a16:colId xmlns:a16="http://schemas.microsoft.com/office/drawing/2014/main" val="2485937059"/>
                    </a:ext>
                  </a:extLst>
                </a:gridCol>
              </a:tblGrid>
              <a:tr h="431523">
                <a:tc>
                  <a:txBody>
                    <a:bodyPr/>
                    <a:lstStyle/>
                    <a:p>
                      <a:pPr algn="ctr"/>
                      <a:r>
                        <a:rPr lang="en-US">
                          <a:effectLst/>
                        </a:rPr>
                        <a:t>Name</a:t>
                      </a:r>
                    </a:p>
                  </a:txBody>
                  <a:tcPr marL="123825" marR="123825" marT="57150" marB="57150" anchor="ctr"/>
                </a:tc>
                <a:tc>
                  <a:txBody>
                    <a:bodyPr/>
                    <a:lstStyle/>
                    <a:p>
                      <a:pPr algn="ctr"/>
                      <a:r>
                        <a:rPr lang="en-US">
                          <a:effectLst/>
                        </a:rPr>
                        <a:t>Mary</a:t>
                      </a:r>
                    </a:p>
                  </a:txBody>
                  <a:tcPr marL="123825" marR="123825" marT="57150" marB="57150" anchor="ctr"/>
                </a:tc>
                <a:tc>
                  <a:txBody>
                    <a:bodyPr/>
                    <a:lstStyle/>
                    <a:p>
                      <a:pPr algn="ctr"/>
                      <a:r>
                        <a:rPr lang="en-US">
                          <a:effectLst/>
                        </a:rPr>
                        <a:t>Sophia</a:t>
                      </a:r>
                    </a:p>
                  </a:txBody>
                  <a:tcPr marL="123825" marR="123825" marT="57150" marB="57150" anchor="ctr"/>
                </a:tc>
                <a:tc>
                  <a:txBody>
                    <a:bodyPr/>
                    <a:lstStyle/>
                    <a:p>
                      <a:pPr algn="ctr"/>
                      <a:r>
                        <a:rPr lang="en-US">
                          <a:effectLst/>
                        </a:rPr>
                        <a:t>Linda</a:t>
                      </a:r>
                    </a:p>
                  </a:txBody>
                  <a:tcPr marL="123825" marR="123825" marT="57150" marB="57150" anchor="ctr"/>
                </a:tc>
                <a:extLst>
                  <a:ext uri="{0D108BD9-81ED-4DB2-BD59-A6C34878D82A}">
                    <a16:rowId xmlns:a16="http://schemas.microsoft.com/office/drawing/2014/main" val="3592685239"/>
                  </a:ext>
                </a:extLst>
              </a:tr>
              <a:tr h="431523">
                <a:tc>
                  <a:txBody>
                    <a:bodyPr/>
                    <a:lstStyle/>
                    <a:p>
                      <a:pPr algn="ctr"/>
                      <a:r>
                        <a:rPr lang="en-US">
                          <a:effectLst/>
                        </a:rPr>
                        <a:t>Age</a:t>
                      </a:r>
                    </a:p>
                  </a:txBody>
                  <a:tcPr marL="123825" marR="123825" marT="57150" marB="57150" anchor="ctr"/>
                </a:tc>
                <a:tc>
                  <a:txBody>
                    <a:bodyPr/>
                    <a:lstStyle/>
                    <a:p>
                      <a:pPr algn="ctr"/>
                      <a:r>
                        <a:rPr lang="en-US" altLang="zh-CN">
                          <a:effectLst/>
                        </a:rPr>
                        <a:t>4</a:t>
                      </a:r>
                    </a:p>
                  </a:txBody>
                  <a:tcPr marL="123825" marR="123825" marT="57150" marB="57150" anchor="ctr"/>
                </a:tc>
                <a:tc>
                  <a:txBody>
                    <a:bodyPr/>
                    <a:lstStyle/>
                    <a:p>
                      <a:pPr algn="ctr"/>
                      <a:r>
                        <a:rPr lang="en-US" altLang="zh-CN">
                          <a:effectLst/>
                        </a:rPr>
                        <a:t>29</a:t>
                      </a:r>
                    </a:p>
                  </a:txBody>
                  <a:tcPr marL="123825" marR="123825" marT="57150" marB="57150" anchor="ctr"/>
                </a:tc>
                <a:tc>
                  <a:txBody>
                    <a:bodyPr/>
                    <a:lstStyle/>
                    <a:p>
                      <a:pPr algn="ctr"/>
                      <a:r>
                        <a:rPr lang="en-US" altLang="zh-CN">
                          <a:effectLst/>
                        </a:rPr>
                        <a:t>34</a:t>
                      </a:r>
                    </a:p>
                  </a:txBody>
                  <a:tcPr marL="123825" marR="123825" marT="57150" marB="57150" anchor="ctr"/>
                </a:tc>
                <a:extLst>
                  <a:ext uri="{0D108BD9-81ED-4DB2-BD59-A6C34878D82A}">
                    <a16:rowId xmlns:a16="http://schemas.microsoft.com/office/drawing/2014/main" val="2068261932"/>
                  </a:ext>
                </a:extLst>
              </a:tr>
              <a:tr h="431523">
                <a:tc>
                  <a:txBody>
                    <a:bodyPr/>
                    <a:lstStyle/>
                    <a:p>
                      <a:pPr algn="ctr"/>
                      <a:r>
                        <a:rPr lang="en-US">
                          <a:effectLst/>
                        </a:rPr>
                        <a:t>Status</a:t>
                      </a:r>
                    </a:p>
                  </a:txBody>
                  <a:tcPr marL="123825" marR="123825" marT="57150" marB="57150" anchor="ctr"/>
                </a:tc>
                <a:tc>
                  <a:txBody>
                    <a:bodyPr/>
                    <a:lstStyle/>
                    <a:p>
                      <a:pPr algn="ctr"/>
                      <a:r>
                        <a:rPr lang="en-US" dirty="0">
                          <a:effectLst/>
                        </a:rPr>
                        <a:t>Kid</a:t>
                      </a:r>
                    </a:p>
                  </a:txBody>
                  <a:tcPr marL="123825" marR="123825" marT="57150" marB="57150" anchor="ctr"/>
                </a:tc>
                <a:tc>
                  <a:txBody>
                    <a:bodyPr/>
                    <a:lstStyle/>
                    <a:p>
                      <a:pPr algn="ctr"/>
                      <a:r>
                        <a:rPr lang="en-US" dirty="0">
                          <a:effectLst/>
                        </a:rPr>
                        <a:t>Mother</a:t>
                      </a:r>
                    </a:p>
                  </a:txBody>
                  <a:tcPr marL="123825" marR="123825" marT="57150" marB="57150" anchor="ctr"/>
                </a:tc>
                <a:tc>
                  <a:txBody>
                    <a:bodyPr/>
                    <a:lstStyle/>
                    <a:p>
                      <a:pPr algn="ctr"/>
                      <a:r>
                        <a:rPr lang="en-US" dirty="0">
                          <a:effectLst/>
                        </a:rPr>
                        <a:t>Teacher</a:t>
                      </a:r>
                    </a:p>
                  </a:txBody>
                  <a:tcPr marL="123825" marR="123825" marT="57150" marB="57150" anchor="ctr"/>
                </a:tc>
                <a:extLst>
                  <a:ext uri="{0D108BD9-81ED-4DB2-BD59-A6C34878D82A}">
                    <a16:rowId xmlns:a16="http://schemas.microsoft.com/office/drawing/2014/main" val="2984521094"/>
                  </a:ext>
                </a:extLst>
              </a:tr>
              <a:tr h="837663">
                <a:tc>
                  <a:txBody>
                    <a:bodyPr/>
                    <a:lstStyle/>
                    <a:p>
                      <a:pPr algn="ctr"/>
                      <a:r>
                        <a:rPr lang="en-US">
                          <a:effectLst/>
                        </a:rPr>
                        <a:t>Description</a:t>
                      </a:r>
                    </a:p>
                  </a:txBody>
                  <a:tcPr marL="123825" marR="123825" marT="57150" marB="57150" anchor="ctr"/>
                </a:tc>
                <a:tc>
                  <a:txBody>
                    <a:bodyPr/>
                    <a:lstStyle/>
                    <a:p>
                      <a:pPr algn="just"/>
                      <a:r>
                        <a:rPr lang="zh-CN" altLang="en-US" sz="1400" dirty="0">
                          <a:effectLst/>
                        </a:rPr>
                        <a:t>喜欢动画和音乐，注意力持续时间较短，正在学习基础语言和认知技能。</a:t>
                      </a:r>
                    </a:p>
                  </a:txBody>
                  <a:tcPr marL="123825" marR="123825" marT="57150" marB="57150" anchor="ctr"/>
                </a:tc>
                <a:tc>
                  <a:txBody>
                    <a:bodyPr/>
                    <a:lstStyle/>
                    <a:p>
                      <a:pPr algn="just"/>
                      <a:r>
                        <a:rPr lang="zh-CN" altLang="en-US" sz="1400" dirty="0">
                          <a:effectLst/>
                        </a:rPr>
                        <a:t>关心孩子的早教问题，但又工作繁忙，希望有效利用时间来教育和陪伴孩子。</a:t>
                      </a:r>
                    </a:p>
                  </a:txBody>
                  <a:tcPr marL="123825" marR="123825" marT="57150" marB="57150" anchor="ctr"/>
                </a:tc>
                <a:tc>
                  <a:txBody>
                    <a:bodyPr/>
                    <a:lstStyle/>
                    <a:p>
                      <a:pPr algn="just"/>
                      <a:r>
                        <a:rPr lang="zh-CN" altLang="en-US" sz="1400" dirty="0">
                          <a:effectLst/>
                        </a:rPr>
                        <a:t>在幼儿园工作，负责多个孩子的教育，重视教育效果，希望有办法能够提高教学效率。</a:t>
                      </a:r>
                    </a:p>
                  </a:txBody>
                  <a:tcPr marL="123825" marR="123825" marT="57150" marB="57150" anchor="ctr"/>
                </a:tc>
                <a:extLst>
                  <a:ext uri="{0D108BD9-81ED-4DB2-BD59-A6C34878D82A}">
                    <a16:rowId xmlns:a16="http://schemas.microsoft.com/office/drawing/2014/main" val="3259738461"/>
                  </a:ext>
                </a:extLst>
              </a:tr>
              <a:tr h="837663">
                <a:tc>
                  <a:txBody>
                    <a:bodyPr/>
                    <a:lstStyle/>
                    <a:p>
                      <a:pPr algn="ctr"/>
                      <a:r>
                        <a:rPr lang="en-US">
                          <a:effectLst/>
                        </a:rPr>
                        <a:t>Demand</a:t>
                      </a:r>
                    </a:p>
                  </a:txBody>
                  <a:tcPr marL="123825" marR="123825" marT="57150" marB="57150" anchor="ctr"/>
                </a:tc>
                <a:tc>
                  <a:txBody>
                    <a:bodyPr/>
                    <a:lstStyle/>
                    <a:p>
                      <a:pPr algn="just"/>
                      <a:r>
                        <a:rPr lang="zh-CN" altLang="en-US" sz="1400">
                          <a:effectLst/>
                        </a:rPr>
                        <a:t>视觉刺激：互动动画和色彩鲜明的图形；声音反馈：每个动作或选择都有声音响应。</a:t>
                      </a:r>
                    </a:p>
                  </a:txBody>
                  <a:tcPr marL="123825" marR="123825" marT="57150" marB="57150" anchor="ctr"/>
                </a:tc>
                <a:tc>
                  <a:txBody>
                    <a:bodyPr/>
                    <a:lstStyle/>
                    <a:p>
                      <a:pPr algn="just"/>
                      <a:r>
                        <a:rPr lang="zh-CN" altLang="en-US" sz="1400" dirty="0">
                          <a:effectLst/>
                        </a:rPr>
                        <a:t>教育资源：不花太多时间和成本就可以获得孩子的早教教育资源，并能吸引孩子主动学习。</a:t>
                      </a:r>
                    </a:p>
                  </a:txBody>
                  <a:tcPr marL="123825" marR="123825" marT="57150" marB="57150" anchor="ctr"/>
                </a:tc>
                <a:tc>
                  <a:txBody>
                    <a:bodyPr/>
                    <a:lstStyle/>
                    <a:p>
                      <a:pPr algn="just"/>
                      <a:r>
                        <a:rPr lang="zh-CN" altLang="en-US" sz="1400" dirty="0">
                          <a:effectLst/>
                        </a:rPr>
                        <a:t>寻求一种寓教于乐的教学方式，提高对幼儿的教学效率。</a:t>
                      </a:r>
                    </a:p>
                  </a:txBody>
                  <a:tcPr marL="123825" marR="123825" marT="57150" marB="57150" anchor="ctr"/>
                </a:tc>
                <a:extLst>
                  <a:ext uri="{0D108BD9-81ED-4DB2-BD59-A6C34878D82A}">
                    <a16:rowId xmlns:a16="http://schemas.microsoft.com/office/drawing/2014/main" val="1934248756"/>
                  </a:ext>
                </a:extLst>
              </a:tr>
            </a:tbl>
          </a:graphicData>
        </a:graphic>
      </p:graphicFrame>
      <p:pic>
        <p:nvPicPr>
          <p:cNvPr id="5" name="图片 4">
            <a:extLst>
              <a:ext uri="{FF2B5EF4-FFF2-40B4-BE49-F238E27FC236}">
                <a16:creationId xmlns:a16="http://schemas.microsoft.com/office/drawing/2014/main" id="{17432B3E-72EB-40BD-94EE-901D532E2D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3909" y="1468492"/>
            <a:ext cx="2640000" cy="1980000"/>
          </a:xfrm>
          <a:prstGeom prst="rect">
            <a:avLst/>
          </a:prstGeom>
        </p:spPr>
      </p:pic>
      <p:pic>
        <p:nvPicPr>
          <p:cNvPr id="7" name="图片 6">
            <a:extLst>
              <a:ext uri="{FF2B5EF4-FFF2-40B4-BE49-F238E27FC236}">
                <a16:creationId xmlns:a16="http://schemas.microsoft.com/office/drawing/2014/main" id="{685193E8-B781-44C8-821F-6697767E05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9338" y="1464761"/>
            <a:ext cx="2640000" cy="1980000"/>
          </a:xfrm>
          <a:prstGeom prst="rect">
            <a:avLst/>
          </a:prstGeom>
        </p:spPr>
      </p:pic>
      <p:pic>
        <p:nvPicPr>
          <p:cNvPr id="16" name="图片 15">
            <a:extLst>
              <a:ext uri="{FF2B5EF4-FFF2-40B4-BE49-F238E27FC236}">
                <a16:creationId xmlns:a16="http://schemas.microsoft.com/office/drawing/2014/main" id="{B5D50391-06FB-4AC2-A828-810762D6CA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44767" y="1464761"/>
            <a:ext cx="2640000" cy="1980000"/>
          </a:xfrm>
          <a:prstGeom prst="rect">
            <a:avLst/>
          </a:prstGeom>
        </p:spPr>
      </p:pic>
      <p:sp>
        <p:nvSpPr>
          <p:cNvPr id="18" name="文本框 17">
            <a:extLst>
              <a:ext uri="{FF2B5EF4-FFF2-40B4-BE49-F238E27FC236}">
                <a16:creationId xmlns:a16="http://schemas.microsoft.com/office/drawing/2014/main" id="{2198F633-9EF3-4772-B5BC-B378528B31CD}"/>
              </a:ext>
            </a:extLst>
          </p:cNvPr>
          <p:cNvSpPr txBox="1"/>
          <p:nvPr/>
        </p:nvSpPr>
        <p:spPr>
          <a:xfrm>
            <a:off x="666751" y="2248312"/>
            <a:ext cx="2492990" cy="961289"/>
          </a:xfrm>
          <a:prstGeom prst="rect">
            <a:avLst/>
          </a:prstGeom>
          <a:noFill/>
        </p:spPr>
        <p:txBody>
          <a:bodyPr wrap="non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主要使用环境：</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dirty="0">
                <a:solidFill>
                  <a:prstClr val="black"/>
                </a:solidFill>
                <a:latin typeface="微软雅黑" panose="020B0503020204020204" pitchFamily="34" charset="-122"/>
                <a:ea typeface="微软雅黑" panose="020B0503020204020204" pitchFamily="34" charset="-122"/>
              </a:rPr>
              <a:t>家庭和学前教育机构</a:t>
            </a:r>
            <a:endParaRPr kumimoji="0" lang="zh-CN" altLang="en-US"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7569582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04</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627722"/>
            <a:ext cx="7764473" cy="141205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3600" b="1" dirty="0">
                <a:solidFill>
                  <a:prstClr val="black"/>
                </a:solidFill>
                <a:latin typeface="微软雅黑"/>
                <a:ea typeface="微软雅黑"/>
              </a:rPr>
              <a:t>原型设计</a:t>
            </a:r>
            <a:endParaRPr kumimoji="0" lang="zh-CN" altLang="en-US" sz="36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400" b="1" dirty="0">
                <a:solidFill>
                  <a:srgbClr val="002060"/>
                </a:solidFill>
                <a:latin typeface="微软雅黑"/>
                <a:ea typeface="微软雅黑"/>
              </a:rPr>
              <a:t>Prototype Design </a:t>
            </a:r>
            <a:endParaRPr kumimoji="0" lang="en-US" altLang="zh-CN" sz="2400" b="1" i="0" u="none" strike="noStrike" kern="1200" cap="none" spc="0" normalizeH="0" baseline="0" noProof="0" dirty="0">
              <a:ln>
                <a:noFill/>
              </a:ln>
              <a:solidFill>
                <a:srgbClr val="002060"/>
              </a:solidFill>
              <a:effectLst/>
              <a:uLnTx/>
              <a:uFillTx/>
              <a:latin typeface="微软雅黑"/>
              <a:ea typeface="微软雅黑"/>
              <a:cs typeface="+mn-cs"/>
            </a:endParaRPr>
          </a:p>
        </p:txBody>
      </p:sp>
    </p:spTree>
    <p:extLst>
      <p:ext uri="{BB962C8B-B14F-4D97-AF65-F5344CB8AC3E}">
        <p14:creationId xmlns:p14="http://schemas.microsoft.com/office/powerpoint/2010/main" val="774623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原型设计 </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Prototype Design </a:t>
            </a:r>
          </a:p>
        </p:txBody>
      </p:sp>
      <p:sp>
        <p:nvSpPr>
          <p:cNvPr id="9" name="椭圆 8">
            <a:extLst>
              <a:ext uri="{FF2B5EF4-FFF2-40B4-BE49-F238E27FC236}">
                <a16:creationId xmlns:a16="http://schemas.microsoft.com/office/drawing/2014/main" id="{6E53D553-D14A-9510-29DC-0BD871A344F7}"/>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741693"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398698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4</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低保真原型设计：首页功能区</a:t>
            </a:r>
          </a:p>
        </p:txBody>
      </p:sp>
      <p:sp>
        <p:nvSpPr>
          <p:cNvPr id="15" name="椭圆 14">
            <a:extLst>
              <a:ext uri="{FF2B5EF4-FFF2-40B4-BE49-F238E27FC236}">
                <a16:creationId xmlns:a16="http://schemas.microsoft.com/office/drawing/2014/main" id="{44E2067A-8CDC-4EA6-8FE0-CCFB3824AC5C}"/>
              </a:ext>
            </a:extLst>
          </p:cNvPr>
          <p:cNvSpPr/>
          <p:nvPr/>
        </p:nvSpPr>
        <p:spPr>
          <a:xfrm>
            <a:off x="8793956"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7" name="椭圆 16">
            <a:extLst>
              <a:ext uri="{FF2B5EF4-FFF2-40B4-BE49-F238E27FC236}">
                <a16:creationId xmlns:a16="http://schemas.microsoft.com/office/drawing/2014/main" id="{EFCDFEEB-9BAC-40E1-9D4F-9F6751151EF7}"/>
              </a:ext>
            </a:extLst>
          </p:cNvPr>
          <p:cNvSpPr/>
          <p:nvPr/>
        </p:nvSpPr>
        <p:spPr>
          <a:xfrm>
            <a:off x="8320087"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pic>
        <p:nvPicPr>
          <p:cNvPr id="4" name="图片 3">
            <a:extLst>
              <a:ext uri="{FF2B5EF4-FFF2-40B4-BE49-F238E27FC236}">
                <a16:creationId xmlns:a16="http://schemas.microsoft.com/office/drawing/2014/main" id="{E6B9AE62-162F-476E-8748-E2F26229DD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51" y="1781234"/>
            <a:ext cx="5628648" cy="2916000"/>
          </a:xfrm>
          <a:prstGeom prst="rect">
            <a:avLst/>
          </a:prstGeom>
        </p:spPr>
      </p:pic>
      <p:sp>
        <p:nvSpPr>
          <p:cNvPr id="18" name="文本框 17">
            <a:extLst>
              <a:ext uri="{FF2B5EF4-FFF2-40B4-BE49-F238E27FC236}">
                <a16:creationId xmlns:a16="http://schemas.microsoft.com/office/drawing/2014/main" id="{58ECE021-407C-4DB3-A95D-40C773E5B2B2}"/>
              </a:ext>
            </a:extLst>
          </p:cNvPr>
          <p:cNvSpPr txBox="1"/>
          <p:nvPr/>
        </p:nvSpPr>
        <p:spPr>
          <a:xfrm>
            <a:off x="666751" y="4810948"/>
            <a:ext cx="10858498" cy="1422954"/>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2060"/>
                </a:solidFill>
                <a:latin typeface="微软雅黑" panose="020B0503020204020204" pitchFamily="34" charset="-122"/>
                <a:ea typeface="微软雅黑" panose="020B0503020204020204" pitchFamily="34" charset="-122"/>
              </a:rPr>
              <a:t>以 </a:t>
            </a:r>
            <a:r>
              <a:rPr lang="en-US" altLang="zh-CN" sz="2000" b="1" dirty="0">
                <a:solidFill>
                  <a:srgbClr val="002060"/>
                </a:solidFill>
                <a:latin typeface="微软雅黑" panose="020B0503020204020204" pitchFamily="34" charset="-122"/>
                <a:ea typeface="微软雅黑" panose="020B0503020204020204" pitchFamily="34" charset="-122"/>
              </a:rPr>
              <a:t>Numbers </a:t>
            </a:r>
            <a:r>
              <a:rPr lang="zh-CN" altLang="en-US" sz="2000" b="1" dirty="0">
                <a:solidFill>
                  <a:srgbClr val="002060"/>
                </a:solidFill>
                <a:latin typeface="微软雅黑" panose="020B0503020204020204" pitchFamily="34" charset="-122"/>
                <a:ea typeface="微软雅黑" panose="020B0503020204020204" pitchFamily="34" charset="-122"/>
              </a:rPr>
              <a:t>部分为例：</a:t>
            </a:r>
            <a:endParaRPr lang="en-US" altLang="zh-CN" sz="2000" b="1" dirty="0">
              <a:solidFill>
                <a:srgbClr val="002060"/>
              </a:solidFill>
              <a:latin typeface="微软雅黑" panose="020B0503020204020204" pitchFamily="34" charset="-122"/>
              <a:ea typeface="微软雅黑" panose="020B0503020204020204" pitchFamily="34" charset="-122"/>
            </a:endParaRPr>
          </a:p>
          <a:p>
            <a:pPr marL="342900" marR="0" lvl="0" indent="-34290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此部分通过有趣的视觉和音效引导孩子学习数字 </a:t>
            </a:r>
            <a:r>
              <a:rPr kumimoji="0" lang="en-US" altLang="zh-CN"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 </a:t>
            </a:r>
            <a:r>
              <a:rPr kumimoji="0" lang="zh-CN" altLang="en-US"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至 </a:t>
            </a:r>
            <a:r>
              <a:rPr kumimoji="0" lang="en-US" altLang="zh-CN"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10</a:t>
            </a:r>
            <a:r>
              <a:rPr kumimoji="0" lang="zh-CN" altLang="en-US"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。每个数字配有互动式触摸功能，点击后可以展示该数字的发音，例如“</a:t>
            </a:r>
            <a:r>
              <a:rPr kumimoji="0" lang="en-US" altLang="zh-CN"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One”</a:t>
            </a:r>
            <a:r>
              <a:rPr kumimoji="0" lang="zh-CN" altLang="en-US"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p:txBody>
      </p:sp>
    </p:spTree>
    <p:extLst>
      <p:ext uri="{BB962C8B-B14F-4D97-AF65-F5344CB8AC3E}">
        <p14:creationId xmlns:p14="http://schemas.microsoft.com/office/powerpoint/2010/main" val="1958194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原型设计 </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Prototype Design </a:t>
            </a:r>
          </a:p>
        </p:txBody>
      </p:sp>
      <p:sp>
        <p:nvSpPr>
          <p:cNvPr id="9" name="椭圆 8">
            <a:extLst>
              <a:ext uri="{FF2B5EF4-FFF2-40B4-BE49-F238E27FC236}">
                <a16:creationId xmlns:a16="http://schemas.microsoft.com/office/drawing/2014/main" id="{6E53D553-D14A-9510-29DC-0BD871A344F7}"/>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741693"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475643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4</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低保真原型设计：学习与语音交互区</a:t>
            </a:r>
          </a:p>
        </p:txBody>
      </p:sp>
      <p:sp>
        <p:nvSpPr>
          <p:cNvPr id="15" name="椭圆 14">
            <a:extLst>
              <a:ext uri="{FF2B5EF4-FFF2-40B4-BE49-F238E27FC236}">
                <a16:creationId xmlns:a16="http://schemas.microsoft.com/office/drawing/2014/main" id="{44E2067A-8CDC-4EA6-8FE0-CCFB3824AC5C}"/>
              </a:ext>
            </a:extLst>
          </p:cNvPr>
          <p:cNvSpPr/>
          <p:nvPr/>
        </p:nvSpPr>
        <p:spPr>
          <a:xfrm>
            <a:off x="8793956"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7" name="椭圆 16">
            <a:extLst>
              <a:ext uri="{FF2B5EF4-FFF2-40B4-BE49-F238E27FC236}">
                <a16:creationId xmlns:a16="http://schemas.microsoft.com/office/drawing/2014/main" id="{EFCDFEEB-9BAC-40E1-9D4F-9F6751151EF7}"/>
              </a:ext>
            </a:extLst>
          </p:cNvPr>
          <p:cNvSpPr/>
          <p:nvPr/>
        </p:nvSpPr>
        <p:spPr>
          <a:xfrm>
            <a:off x="8320087"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pic>
        <p:nvPicPr>
          <p:cNvPr id="4" name="图片 3">
            <a:extLst>
              <a:ext uri="{FF2B5EF4-FFF2-40B4-BE49-F238E27FC236}">
                <a16:creationId xmlns:a16="http://schemas.microsoft.com/office/drawing/2014/main" id="{F11D3828-1AF4-432C-94C6-590C5217C1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50" y="1781234"/>
            <a:ext cx="10858497" cy="2917208"/>
          </a:xfrm>
          <a:prstGeom prst="rect">
            <a:avLst/>
          </a:prstGeom>
        </p:spPr>
      </p:pic>
      <p:sp>
        <p:nvSpPr>
          <p:cNvPr id="16" name="文本框 15">
            <a:extLst>
              <a:ext uri="{FF2B5EF4-FFF2-40B4-BE49-F238E27FC236}">
                <a16:creationId xmlns:a16="http://schemas.microsoft.com/office/drawing/2014/main" id="{79C2A345-8AEF-427B-84FF-CAA941C2408B}"/>
              </a:ext>
            </a:extLst>
          </p:cNvPr>
          <p:cNvSpPr txBox="1"/>
          <p:nvPr/>
        </p:nvSpPr>
        <p:spPr>
          <a:xfrm>
            <a:off x="666751" y="4810948"/>
            <a:ext cx="10858498" cy="1884618"/>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2060"/>
                </a:solidFill>
                <a:latin typeface="微软雅黑" panose="020B0503020204020204" pitchFamily="34" charset="-122"/>
                <a:ea typeface="微软雅黑" panose="020B0503020204020204" pitchFamily="34" charset="-122"/>
              </a:rPr>
              <a:t>以 </a:t>
            </a:r>
            <a:r>
              <a:rPr lang="en-US" altLang="zh-CN" sz="2000" b="1" dirty="0">
                <a:solidFill>
                  <a:srgbClr val="002060"/>
                </a:solidFill>
                <a:latin typeface="微软雅黑" panose="020B0503020204020204" pitchFamily="34" charset="-122"/>
                <a:ea typeface="微软雅黑" panose="020B0503020204020204" pitchFamily="34" charset="-122"/>
              </a:rPr>
              <a:t>Shapes </a:t>
            </a:r>
            <a:r>
              <a:rPr lang="zh-CN" altLang="en-US" sz="2000" b="1" dirty="0">
                <a:solidFill>
                  <a:srgbClr val="002060"/>
                </a:solidFill>
                <a:latin typeface="微软雅黑" panose="020B0503020204020204" pitchFamily="34" charset="-122"/>
                <a:ea typeface="微软雅黑" panose="020B0503020204020204" pitchFamily="34" charset="-122"/>
              </a:rPr>
              <a:t>部分为例：</a:t>
            </a:r>
            <a:endParaRPr lang="en-US" altLang="zh-CN" sz="2000" b="1" dirty="0">
              <a:solidFill>
                <a:srgbClr val="002060"/>
              </a:solidFill>
              <a:latin typeface="微软雅黑" panose="020B0503020204020204" pitchFamily="34" charset="-122"/>
              <a:ea typeface="微软雅黑" panose="020B0503020204020204" pitchFamily="34" charset="-122"/>
            </a:endParaRPr>
          </a:p>
          <a:p>
            <a:pPr marL="342900" marR="0" lvl="0" indent="-34290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形状通过可触摸的图块展示，触摸后拼读展示该形状，如“</a:t>
            </a:r>
            <a:r>
              <a:rPr kumimoji="0" lang="en-US" altLang="zh-CN" sz="200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Cirlce</a:t>
            </a:r>
            <a:r>
              <a:rPr kumimoji="0" lang="en-US" altLang="zh-CN"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en-US" altLang="zh-CN"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认识形状后，可以点击麦克风按钮进入语音互动模式，孩子们可以通过正确拼读英语单词来获得对应的反馈，同时屏幕还会显示孩子的朗读内容。</a:t>
            </a:r>
          </a:p>
        </p:txBody>
      </p:sp>
    </p:spTree>
    <p:extLst>
      <p:ext uri="{BB962C8B-B14F-4D97-AF65-F5344CB8AC3E}">
        <p14:creationId xmlns:p14="http://schemas.microsoft.com/office/powerpoint/2010/main" val="3962109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原型设计 </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Prototype Design </a:t>
            </a:r>
          </a:p>
        </p:txBody>
      </p:sp>
      <p:sp>
        <p:nvSpPr>
          <p:cNvPr id="9" name="椭圆 8">
            <a:extLst>
              <a:ext uri="{FF2B5EF4-FFF2-40B4-BE49-F238E27FC236}">
                <a16:creationId xmlns:a16="http://schemas.microsoft.com/office/drawing/2014/main" id="{6E53D553-D14A-9510-29DC-0BD871A344F7}"/>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741693"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398698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4</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低保真原型设计：故事绘本区</a:t>
            </a:r>
          </a:p>
        </p:txBody>
      </p:sp>
      <p:sp>
        <p:nvSpPr>
          <p:cNvPr id="15" name="椭圆 14">
            <a:extLst>
              <a:ext uri="{FF2B5EF4-FFF2-40B4-BE49-F238E27FC236}">
                <a16:creationId xmlns:a16="http://schemas.microsoft.com/office/drawing/2014/main" id="{44E2067A-8CDC-4EA6-8FE0-CCFB3824AC5C}"/>
              </a:ext>
            </a:extLst>
          </p:cNvPr>
          <p:cNvSpPr/>
          <p:nvPr/>
        </p:nvSpPr>
        <p:spPr>
          <a:xfrm>
            <a:off x="8793956"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7" name="椭圆 16">
            <a:extLst>
              <a:ext uri="{FF2B5EF4-FFF2-40B4-BE49-F238E27FC236}">
                <a16:creationId xmlns:a16="http://schemas.microsoft.com/office/drawing/2014/main" id="{EFCDFEEB-9BAC-40E1-9D4F-9F6751151EF7}"/>
              </a:ext>
            </a:extLst>
          </p:cNvPr>
          <p:cNvSpPr/>
          <p:nvPr/>
        </p:nvSpPr>
        <p:spPr>
          <a:xfrm>
            <a:off x="8320087"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pic>
        <p:nvPicPr>
          <p:cNvPr id="4" name="图片 3">
            <a:extLst>
              <a:ext uri="{FF2B5EF4-FFF2-40B4-BE49-F238E27FC236}">
                <a16:creationId xmlns:a16="http://schemas.microsoft.com/office/drawing/2014/main" id="{666F92C8-51C6-4C12-BA0E-FE1688FB1E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51" y="1781234"/>
            <a:ext cx="10858498" cy="2917208"/>
          </a:xfrm>
          <a:prstGeom prst="rect">
            <a:avLst/>
          </a:prstGeom>
        </p:spPr>
      </p:pic>
      <p:sp>
        <p:nvSpPr>
          <p:cNvPr id="18" name="文本框 17">
            <a:extLst>
              <a:ext uri="{FF2B5EF4-FFF2-40B4-BE49-F238E27FC236}">
                <a16:creationId xmlns:a16="http://schemas.microsoft.com/office/drawing/2014/main" id="{2CBC8785-C2DD-4500-8927-EE2422419EC7}"/>
              </a:ext>
            </a:extLst>
          </p:cNvPr>
          <p:cNvSpPr txBox="1"/>
          <p:nvPr/>
        </p:nvSpPr>
        <p:spPr>
          <a:xfrm>
            <a:off x="666751" y="4810948"/>
            <a:ext cx="10858498" cy="1884618"/>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2060"/>
                </a:solidFill>
                <a:latin typeface="微软雅黑" panose="020B0503020204020204" pitchFamily="34" charset="-122"/>
                <a:ea typeface="微软雅黑" panose="020B0503020204020204" pitchFamily="34" charset="-122"/>
              </a:rPr>
              <a:t>故事选择界面：</a:t>
            </a:r>
            <a:r>
              <a:rPr kumimoji="0" lang="zh-CN" altLang="en-US"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提供多个故事选项，每个故事都以一个卡片形式展示，卡片上有故事的标题和一个引人注意的图像。故事内容涵盖字母、数字和颜色的学习，确保教育内容的多样性和丰富性。</a:t>
            </a:r>
            <a:endParaRPr kumimoji="0" lang="en-US" altLang="zh-CN"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R="0" lvl="0" algn="just" defTabSz="914400" rtl="0" eaLnBrk="1" fontAlgn="auto" latinLnBrk="0" hangingPunct="1">
              <a:lnSpc>
                <a:spcPct val="150000"/>
              </a:lnSpc>
              <a:spcBef>
                <a:spcPts val="0"/>
              </a:spcBef>
              <a:spcAft>
                <a:spcPts val="0"/>
              </a:spcAft>
              <a:buClrTx/>
              <a:buSzTx/>
              <a:tabLst/>
              <a:defRPr/>
            </a:pP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故事阅读界面</a:t>
            </a:r>
            <a:r>
              <a:rPr lang="zh-CN" altLang="en-US" sz="2000" b="1" dirty="0">
                <a:solidFill>
                  <a:srgbClr val="002060"/>
                </a:solidFill>
                <a:latin typeface="微软雅黑" panose="020B0503020204020204" pitchFamily="34" charset="-122"/>
                <a:ea typeface="微软雅黑" panose="020B0503020204020204" pitchFamily="34" charset="-122"/>
              </a:rPr>
              <a:t>：</a:t>
            </a:r>
            <a:r>
              <a:rPr kumimoji="0" lang="zh-CN" altLang="en-US"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每个故事分为多页，每页有简单的文本和相应的互动图像。故事中包括选择题或填空题等互动元素，孩子需要互动才能继续阅读，从而加深理解和参与感。</a:t>
            </a:r>
          </a:p>
        </p:txBody>
      </p:sp>
    </p:spTree>
    <p:extLst>
      <p:ext uri="{BB962C8B-B14F-4D97-AF65-F5344CB8AC3E}">
        <p14:creationId xmlns:p14="http://schemas.microsoft.com/office/powerpoint/2010/main" val="4154944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原型设计 </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Prototype Design </a:t>
            </a:r>
          </a:p>
        </p:txBody>
      </p:sp>
      <p:sp>
        <p:nvSpPr>
          <p:cNvPr id="9" name="椭圆 8">
            <a:extLst>
              <a:ext uri="{FF2B5EF4-FFF2-40B4-BE49-F238E27FC236}">
                <a16:creationId xmlns:a16="http://schemas.microsoft.com/office/drawing/2014/main" id="{6E53D553-D14A-9510-29DC-0BD871A344F7}"/>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741693"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270458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4</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关键任务执行路径</a:t>
            </a:r>
          </a:p>
        </p:txBody>
      </p:sp>
      <p:sp>
        <p:nvSpPr>
          <p:cNvPr id="15" name="椭圆 14">
            <a:extLst>
              <a:ext uri="{FF2B5EF4-FFF2-40B4-BE49-F238E27FC236}">
                <a16:creationId xmlns:a16="http://schemas.microsoft.com/office/drawing/2014/main" id="{44E2067A-8CDC-4EA6-8FE0-CCFB3824AC5C}"/>
              </a:ext>
            </a:extLst>
          </p:cNvPr>
          <p:cNvSpPr/>
          <p:nvPr/>
        </p:nvSpPr>
        <p:spPr>
          <a:xfrm>
            <a:off x="8793956"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7" name="椭圆 16">
            <a:extLst>
              <a:ext uri="{FF2B5EF4-FFF2-40B4-BE49-F238E27FC236}">
                <a16:creationId xmlns:a16="http://schemas.microsoft.com/office/drawing/2014/main" id="{EFCDFEEB-9BAC-40E1-9D4F-9F6751151EF7}"/>
              </a:ext>
            </a:extLst>
          </p:cNvPr>
          <p:cNvSpPr/>
          <p:nvPr/>
        </p:nvSpPr>
        <p:spPr>
          <a:xfrm>
            <a:off x="8320087"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pic>
        <p:nvPicPr>
          <p:cNvPr id="2" name="图片 1">
            <a:extLst>
              <a:ext uri="{FF2B5EF4-FFF2-40B4-BE49-F238E27FC236}">
                <a16:creationId xmlns:a16="http://schemas.microsoft.com/office/drawing/2014/main" id="{60F2CEB4-F594-40D7-B9EE-BCFFFBB7306A}"/>
              </a:ext>
            </a:extLst>
          </p:cNvPr>
          <p:cNvPicPr>
            <a:picLocks noChangeAspect="1"/>
          </p:cNvPicPr>
          <p:nvPr/>
        </p:nvPicPr>
        <p:blipFill>
          <a:blip r:embed="rId3"/>
          <a:stretch>
            <a:fillRect/>
          </a:stretch>
        </p:blipFill>
        <p:spPr>
          <a:xfrm>
            <a:off x="742951" y="1658352"/>
            <a:ext cx="6124573" cy="5025081"/>
          </a:xfrm>
          <a:prstGeom prst="rect">
            <a:avLst/>
          </a:prstGeom>
        </p:spPr>
      </p:pic>
    </p:spTree>
    <p:extLst>
      <p:ext uri="{BB962C8B-B14F-4D97-AF65-F5344CB8AC3E}">
        <p14:creationId xmlns:p14="http://schemas.microsoft.com/office/powerpoint/2010/main" val="28099796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原型设计 </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Prototype Design </a:t>
            </a:r>
          </a:p>
        </p:txBody>
      </p:sp>
      <p:sp>
        <p:nvSpPr>
          <p:cNvPr id="9" name="椭圆 8">
            <a:extLst>
              <a:ext uri="{FF2B5EF4-FFF2-40B4-BE49-F238E27FC236}">
                <a16:creationId xmlns:a16="http://schemas.microsoft.com/office/drawing/2014/main" id="{6E53D553-D14A-9510-29DC-0BD871A344F7}"/>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741693"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244810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4</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高保真原型设计</a:t>
            </a:r>
          </a:p>
        </p:txBody>
      </p:sp>
      <p:sp>
        <p:nvSpPr>
          <p:cNvPr id="15" name="椭圆 14">
            <a:extLst>
              <a:ext uri="{FF2B5EF4-FFF2-40B4-BE49-F238E27FC236}">
                <a16:creationId xmlns:a16="http://schemas.microsoft.com/office/drawing/2014/main" id="{44E2067A-8CDC-4EA6-8FE0-CCFB3824AC5C}"/>
              </a:ext>
            </a:extLst>
          </p:cNvPr>
          <p:cNvSpPr/>
          <p:nvPr/>
        </p:nvSpPr>
        <p:spPr>
          <a:xfrm>
            <a:off x="8793956"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7" name="椭圆 16">
            <a:extLst>
              <a:ext uri="{FF2B5EF4-FFF2-40B4-BE49-F238E27FC236}">
                <a16:creationId xmlns:a16="http://schemas.microsoft.com/office/drawing/2014/main" id="{EFCDFEEB-9BAC-40E1-9D4F-9F6751151EF7}"/>
              </a:ext>
            </a:extLst>
          </p:cNvPr>
          <p:cNvSpPr/>
          <p:nvPr/>
        </p:nvSpPr>
        <p:spPr>
          <a:xfrm>
            <a:off x="8320087"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grpSp>
        <p:nvGrpSpPr>
          <p:cNvPr id="36" name="组合 35">
            <a:extLst>
              <a:ext uri="{FF2B5EF4-FFF2-40B4-BE49-F238E27FC236}">
                <a16:creationId xmlns:a16="http://schemas.microsoft.com/office/drawing/2014/main" id="{301661B9-23A2-4959-86B6-C638F12AE20A}"/>
              </a:ext>
            </a:extLst>
          </p:cNvPr>
          <p:cNvGrpSpPr/>
          <p:nvPr/>
        </p:nvGrpSpPr>
        <p:grpSpPr>
          <a:xfrm>
            <a:off x="666750" y="1781234"/>
            <a:ext cx="48254705" cy="4667190"/>
            <a:chOff x="666750" y="1781234"/>
            <a:chExt cx="48254705" cy="4667190"/>
          </a:xfrm>
        </p:grpSpPr>
        <p:pic>
          <p:nvPicPr>
            <p:cNvPr id="4" name="图片 3">
              <a:extLst>
                <a:ext uri="{FF2B5EF4-FFF2-40B4-BE49-F238E27FC236}">
                  <a16:creationId xmlns:a16="http://schemas.microsoft.com/office/drawing/2014/main" id="{FF194111-DF04-4BE4-B563-41BA152CC0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50" y="1781234"/>
              <a:ext cx="2610462" cy="4667190"/>
            </a:xfrm>
            <a:prstGeom prst="rect">
              <a:avLst/>
            </a:prstGeom>
          </p:spPr>
        </p:pic>
        <p:pic>
          <p:nvPicPr>
            <p:cNvPr id="6" name="图片 5">
              <a:extLst>
                <a:ext uri="{FF2B5EF4-FFF2-40B4-BE49-F238E27FC236}">
                  <a16:creationId xmlns:a16="http://schemas.microsoft.com/office/drawing/2014/main" id="{EA43AEF6-D214-480C-A838-120E49687F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7212" y="1781234"/>
              <a:ext cx="2610462" cy="4667190"/>
            </a:xfrm>
            <a:prstGeom prst="rect">
              <a:avLst/>
            </a:prstGeom>
          </p:spPr>
        </p:pic>
        <p:pic>
          <p:nvPicPr>
            <p:cNvPr id="8" name="图片 7">
              <a:extLst>
                <a:ext uri="{FF2B5EF4-FFF2-40B4-BE49-F238E27FC236}">
                  <a16:creationId xmlns:a16="http://schemas.microsoft.com/office/drawing/2014/main" id="{62C351BB-8024-4BEA-B528-7115E8AEB7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7673" y="1781234"/>
              <a:ext cx="2610462" cy="4667190"/>
            </a:xfrm>
            <a:prstGeom prst="rect">
              <a:avLst/>
            </a:prstGeom>
          </p:spPr>
        </p:pic>
        <p:pic>
          <p:nvPicPr>
            <p:cNvPr id="18" name="图片 17">
              <a:extLst>
                <a:ext uri="{FF2B5EF4-FFF2-40B4-BE49-F238E27FC236}">
                  <a16:creationId xmlns:a16="http://schemas.microsoft.com/office/drawing/2014/main" id="{5319266D-9D10-4FEF-A234-F5CF602587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98135" y="1781234"/>
              <a:ext cx="2610462" cy="4667190"/>
            </a:xfrm>
            <a:prstGeom prst="rect">
              <a:avLst/>
            </a:prstGeom>
          </p:spPr>
        </p:pic>
        <p:pic>
          <p:nvPicPr>
            <p:cNvPr id="20" name="图片 19">
              <a:extLst>
                <a:ext uri="{FF2B5EF4-FFF2-40B4-BE49-F238E27FC236}">
                  <a16:creationId xmlns:a16="http://schemas.microsoft.com/office/drawing/2014/main" id="{C12368A2-59F9-4D0D-9A02-AC7E58E29C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08596" y="1781234"/>
              <a:ext cx="2610462" cy="4667190"/>
            </a:xfrm>
            <a:prstGeom prst="rect">
              <a:avLst/>
            </a:prstGeom>
          </p:spPr>
        </p:pic>
        <p:pic>
          <p:nvPicPr>
            <p:cNvPr id="22" name="图片 21">
              <a:extLst>
                <a:ext uri="{FF2B5EF4-FFF2-40B4-BE49-F238E27FC236}">
                  <a16:creationId xmlns:a16="http://schemas.microsoft.com/office/drawing/2014/main" id="{FF9889C8-7CA5-401F-8EC5-826F3B955E5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329520" y="1781234"/>
              <a:ext cx="2610462" cy="4667190"/>
            </a:xfrm>
            <a:prstGeom prst="rect">
              <a:avLst/>
            </a:prstGeom>
          </p:spPr>
        </p:pic>
        <p:pic>
          <p:nvPicPr>
            <p:cNvPr id="24" name="图片 23">
              <a:extLst>
                <a:ext uri="{FF2B5EF4-FFF2-40B4-BE49-F238E27FC236}">
                  <a16:creationId xmlns:a16="http://schemas.microsoft.com/office/drawing/2014/main" id="{674E558D-28BE-491C-A885-E56C733928E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939981" y="1781234"/>
              <a:ext cx="2610462" cy="4667190"/>
            </a:xfrm>
            <a:prstGeom prst="rect">
              <a:avLst/>
            </a:prstGeom>
          </p:spPr>
        </p:pic>
        <p:pic>
          <p:nvPicPr>
            <p:cNvPr id="26" name="图片 25">
              <a:extLst>
                <a:ext uri="{FF2B5EF4-FFF2-40B4-BE49-F238E27FC236}">
                  <a16:creationId xmlns:a16="http://schemas.microsoft.com/office/drawing/2014/main" id="{CA2F2A97-C6F6-4B7A-BC58-6E9F6F4E21B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550443" y="1781234"/>
              <a:ext cx="2610462" cy="4667190"/>
            </a:xfrm>
            <a:prstGeom prst="rect">
              <a:avLst/>
            </a:prstGeom>
          </p:spPr>
        </p:pic>
        <p:pic>
          <p:nvPicPr>
            <p:cNvPr id="28" name="图片 27">
              <a:extLst>
                <a:ext uri="{FF2B5EF4-FFF2-40B4-BE49-F238E27FC236}">
                  <a16:creationId xmlns:a16="http://schemas.microsoft.com/office/drawing/2014/main" id="{40FCC222-9C5F-4FCA-9E1F-B2C814DF44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719058" y="1781234"/>
              <a:ext cx="2610462" cy="4667190"/>
            </a:xfrm>
            <a:prstGeom prst="rect">
              <a:avLst/>
            </a:prstGeom>
          </p:spPr>
        </p:pic>
        <p:pic>
          <p:nvPicPr>
            <p:cNvPr id="30" name="图片 29">
              <a:extLst>
                <a:ext uri="{FF2B5EF4-FFF2-40B4-BE49-F238E27FC236}">
                  <a16:creationId xmlns:a16="http://schemas.microsoft.com/office/drawing/2014/main" id="{F3F34F68-E4F8-4761-80DD-0912A95B50B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160905" y="1781234"/>
              <a:ext cx="8297226" cy="4666522"/>
            </a:xfrm>
            <a:prstGeom prst="rect">
              <a:avLst/>
            </a:prstGeom>
          </p:spPr>
        </p:pic>
        <p:pic>
          <p:nvPicPr>
            <p:cNvPr id="32" name="图片 31">
              <a:extLst>
                <a:ext uri="{FF2B5EF4-FFF2-40B4-BE49-F238E27FC236}">
                  <a16:creationId xmlns:a16="http://schemas.microsoft.com/office/drawing/2014/main" id="{1C4824A0-A2CC-4B64-BBFD-4426716F382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458130" y="1781234"/>
              <a:ext cx="8170252" cy="4667190"/>
            </a:xfrm>
            <a:prstGeom prst="rect">
              <a:avLst/>
            </a:prstGeom>
          </p:spPr>
        </p:pic>
        <p:pic>
          <p:nvPicPr>
            <p:cNvPr id="34" name="图片 33">
              <a:extLst>
                <a:ext uri="{FF2B5EF4-FFF2-40B4-BE49-F238E27FC236}">
                  <a16:creationId xmlns:a16="http://schemas.microsoft.com/office/drawing/2014/main" id="{17EBAB85-03E5-41EC-BE66-CFD56320A21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0628382" y="1781234"/>
              <a:ext cx="8293073" cy="4667190"/>
            </a:xfrm>
            <a:prstGeom prst="rect">
              <a:avLst/>
            </a:prstGeom>
          </p:spPr>
        </p:pic>
      </p:grpSp>
    </p:spTree>
    <p:extLst>
      <p:ext uri="{BB962C8B-B14F-4D97-AF65-F5344CB8AC3E}">
        <p14:creationId xmlns:p14="http://schemas.microsoft.com/office/powerpoint/2010/main" val="96303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 decel="5000" fill="hold" nodeType="clickEffect">
                                  <p:stCondLst>
                                    <p:cond delay="0"/>
                                  </p:stCondLst>
                                  <p:childTnLst>
                                    <p:animMotion origin="layout" path="M -3.75E-6 1.11022E-16 L -3.06914 1.11022E-16 " pathEditMode="relative" rAng="0" ptsTypes="AA">
                                      <p:cBhvr>
                                        <p:cTn id="6" dur="10000" fill="hold"/>
                                        <p:tgtEl>
                                          <p:spTgt spid="36"/>
                                        </p:tgtEl>
                                        <p:attrNameLst>
                                          <p:attrName>ppt_x</p:attrName>
                                          <p:attrName>ppt_y</p:attrName>
                                        </p:attrNameLst>
                                      </p:cBhvr>
                                      <p:rCtr x="-15346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标题 1">
            <a:extLst>
              <a:ext uri="{FF2B5EF4-FFF2-40B4-BE49-F238E27FC236}">
                <a16:creationId xmlns:a16="http://schemas.microsoft.com/office/drawing/2014/main" id="{C0E51834-EED9-917D-55B0-359C6578B4C7}"/>
              </a:ext>
            </a:extLst>
          </p:cNvPr>
          <p:cNvSpPr txBox="1">
            <a:spLocks/>
          </p:cNvSpPr>
          <p:nvPr/>
        </p:nvSpPr>
        <p:spPr>
          <a:xfrm>
            <a:off x="3009900" y="495999"/>
            <a:ext cx="6172200" cy="48577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altLang="zh-CN" sz="2400" b="1" i="0" u="none" strike="noStrike" kern="1200" cap="none" spc="0" normalizeH="0" baseline="0" noProof="0" dirty="0" err="1">
                <a:ln>
                  <a:noFill/>
                </a:ln>
                <a:solidFill>
                  <a:srgbClr val="002060"/>
                </a:solidFill>
                <a:effectLst/>
                <a:uLnTx/>
                <a:uFillTx/>
                <a:latin typeface="微软雅黑"/>
                <a:ea typeface="微软雅黑" panose="020B0503020204020204" pitchFamily="34" charset="-122"/>
                <a:cs typeface="+mj-cs"/>
              </a:rPr>
              <a:t>StoryLingoKids</a:t>
            </a:r>
            <a:r>
              <a:rPr kumimoji="0" lang="en-US" altLang="zh-CN" sz="2400" b="1" i="0" u="none" strike="noStrike" kern="1200" cap="none" spc="0" normalizeH="0" baseline="0" noProof="0" dirty="0">
                <a:ln>
                  <a:noFill/>
                </a:ln>
                <a:solidFill>
                  <a:srgbClr val="002060"/>
                </a:solidFill>
                <a:effectLst/>
                <a:uLnTx/>
                <a:uFillTx/>
                <a:latin typeface="微软雅黑"/>
                <a:ea typeface="微软雅黑" panose="020B0503020204020204" pitchFamily="34" charset="-122"/>
                <a:cs typeface="+mj-cs"/>
              </a:rPr>
              <a:t> </a:t>
            </a:r>
            <a:r>
              <a:rPr kumimoji="0" lang="zh-CN" altLang="en-US" sz="2400" b="1" i="0" u="none" strike="noStrike" kern="1200" cap="none" spc="0" normalizeH="0" baseline="0" noProof="0" dirty="0">
                <a:ln>
                  <a:noFill/>
                </a:ln>
                <a:solidFill>
                  <a:srgbClr val="002060"/>
                </a:solidFill>
                <a:effectLst/>
                <a:uLnTx/>
                <a:uFillTx/>
                <a:latin typeface="微软雅黑"/>
                <a:ea typeface="微软雅黑" panose="020B0503020204020204" pitchFamily="34" charset="-122"/>
                <a:cs typeface="+mj-cs"/>
              </a:rPr>
              <a:t>项目开发组</a:t>
            </a:r>
            <a:endParaRPr kumimoji="0" lang="en-US" altLang="zh-CN" sz="2400" b="1" i="0" u="none" strike="noStrike" kern="1200" cap="none" spc="0" normalizeH="0" baseline="0" noProof="0" dirty="0">
              <a:ln>
                <a:noFill/>
              </a:ln>
              <a:solidFill>
                <a:srgbClr val="002060"/>
              </a:solidFill>
              <a:effectLst/>
              <a:uLnTx/>
              <a:uFillTx/>
              <a:latin typeface="微软雅黑"/>
              <a:ea typeface="微软雅黑" panose="020B0503020204020204" pitchFamily="34" charset="-122"/>
              <a:cs typeface="+mj-cs"/>
            </a:endParaRPr>
          </a:p>
        </p:txBody>
      </p:sp>
      <p:graphicFrame>
        <p:nvGraphicFramePr>
          <p:cNvPr id="32" name="表格 31">
            <a:extLst>
              <a:ext uri="{FF2B5EF4-FFF2-40B4-BE49-F238E27FC236}">
                <a16:creationId xmlns:a16="http://schemas.microsoft.com/office/drawing/2014/main" id="{8C7265CC-007A-B1E4-49C6-13E7469D5CC0}"/>
              </a:ext>
            </a:extLst>
          </p:cNvPr>
          <p:cNvGraphicFramePr>
            <a:graphicFrameLocks noGrp="1"/>
          </p:cNvGraphicFramePr>
          <p:nvPr>
            <p:extLst>
              <p:ext uri="{D42A27DB-BD31-4B8C-83A1-F6EECF244321}">
                <p14:modId xmlns:p14="http://schemas.microsoft.com/office/powerpoint/2010/main" val="936348566"/>
              </p:ext>
            </p:extLst>
          </p:nvPr>
        </p:nvGraphicFramePr>
        <p:xfrm>
          <a:off x="772455" y="1461641"/>
          <a:ext cx="10647092" cy="2936190"/>
        </p:xfrm>
        <a:graphic>
          <a:graphicData uri="http://schemas.openxmlformats.org/drawingml/2006/table">
            <a:tbl>
              <a:tblPr firstRow="1" bandRow="1">
                <a:tableStyleId>{3B4B98B0-60AC-42C2-AFA5-B58CD77FA1E5}</a:tableStyleId>
              </a:tblPr>
              <a:tblGrid>
                <a:gridCol w="1951695">
                  <a:extLst>
                    <a:ext uri="{9D8B030D-6E8A-4147-A177-3AD203B41FA5}">
                      <a16:colId xmlns:a16="http://schemas.microsoft.com/office/drawing/2014/main" val="1533610144"/>
                    </a:ext>
                  </a:extLst>
                </a:gridCol>
                <a:gridCol w="1838325">
                  <a:extLst>
                    <a:ext uri="{9D8B030D-6E8A-4147-A177-3AD203B41FA5}">
                      <a16:colId xmlns:a16="http://schemas.microsoft.com/office/drawing/2014/main" val="474960490"/>
                    </a:ext>
                  </a:extLst>
                </a:gridCol>
                <a:gridCol w="4895850">
                  <a:extLst>
                    <a:ext uri="{9D8B030D-6E8A-4147-A177-3AD203B41FA5}">
                      <a16:colId xmlns:a16="http://schemas.microsoft.com/office/drawing/2014/main" val="1307006039"/>
                    </a:ext>
                  </a:extLst>
                </a:gridCol>
                <a:gridCol w="1961222">
                  <a:extLst>
                    <a:ext uri="{9D8B030D-6E8A-4147-A177-3AD203B41FA5}">
                      <a16:colId xmlns:a16="http://schemas.microsoft.com/office/drawing/2014/main" val="4113816613"/>
                    </a:ext>
                  </a:extLst>
                </a:gridCol>
              </a:tblGrid>
              <a:tr h="587238">
                <a:tc>
                  <a:txBody>
                    <a:bodyPr/>
                    <a:lstStyle/>
                    <a:p>
                      <a:pPr algn="ctr">
                        <a:lnSpc>
                          <a:spcPct val="100000"/>
                        </a:lnSpc>
                      </a:pPr>
                      <a:r>
                        <a:rPr lang="zh-CN" altLang="en-US" sz="1600" b="1" dirty="0">
                          <a:effectLst/>
                          <a:latin typeface="微软雅黑" panose="020B0503020204020204" pitchFamily="34" charset="-122"/>
                          <a:ea typeface="微软雅黑" panose="020B0503020204020204" pitchFamily="34" charset="-122"/>
                          <a:cs typeface="宋体" panose="02010600030101010101" pitchFamily="2" charset="-122"/>
                        </a:rPr>
                        <a:t>姓名</a:t>
                      </a:r>
                      <a:endParaRPr lang="zh-CN" sz="1600" b="1"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76200" marB="76200" anchor="ctr"/>
                </a:tc>
                <a:tc>
                  <a:txBody>
                    <a:bodyPr/>
                    <a:lstStyle/>
                    <a:p>
                      <a:pPr algn="ctr">
                        <a:lnSpc>
                          <a:spcPct val="100000"/>
                        </a:lnSpc>
                      </a:pPr>
                      <a:r>
                        <a:rPr lang="zh-CN" altLang="en-US" sz="1600" b="1" dirty="0">
                          <a:effectLst/>
                          <a:latin typeface="微软雅黑" panose="020B0503020204020204" pitchFamily="34" charset="-122"/>
                          <a:ea typeface="微软雅黑" panose="020B0503020204020204" pitchFamily="34" charset="-122"/>
                          <a:cs typeface="宋体" panose="02010600030101010101" pitchFamily="2" charset="-122"/>
                        </a:rPr>
                        <a:t>学号</a:t>
                      </a:r>
                      <a:endParaRPr lang="zh-CN" sz="1600" b="1"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76200" marB="76200" anchor="ctr"/>
                </a:tc>
                <a:tc>
                  <a:txBody>
                    <a:bodyPr/>
                    <a:lstStyle/>
                    <a:p>
                      <a:pPr algn="ctr">
                        <a:lnSpc>
                          <a:spcPct val="100000"/>
                        </a:lnSpc>
                      </a:pPr>
                      <a:r>
                        <a:rPr lang="zh-CN" altLang="en-US" sz="1600" b="1" dirty="0">
                          <a:effectLst/>
                          <a:latin typeface="微软雅黑" panose="020B0503020204020204" pitchFamily="34" charset="-122"/>
                          <a:ea typeface="微软雅黑" panose="020B0503020204020204" pitchFamily="34" charset="-122"/>
                          <a:cs typeface="宋体" panose="02010600030101010101" pitchFamily="2" charset="-122"/>
                        </a:rPr>
                        <a:t>分工</a:t>
                      </a:r>
                      <a:endParaRPr lang="en-US" altLang="zh-CN" sz="1600" b="1"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76200" marB="76200" anchor="ctr"/>
                </a:tc>
                <a:tc>
                  <a:txBody>
                    <a:bodyPr/>
                    <a:lstStyle/>
                    <a:p>
                      <a:pPr algn="ctr">
                        <a:lnSpc>
                          <a:spcPct val="100000"/>
                        </a:lnSpc>
                      </a:pPr>
                      <a:r>
                        <a:rPr lang="zh-CN" altLang="en-US" sz="1600" b="1" dirty="0">
                          <a:effectLst/>
                          <a:latin typeface="微软雅黑" panose="020B0503020204020204" pitchFamily="34" charset="-122"/>
                          <a:ea typeface="微软雅黑" panose="020B0503020204020204" pitchFamily="34" charset="-122"/>
                          <a:cs typeface="宋体" panose="02010600030101010101" pitchFamily="2" charset="-122"/>
                        </a:rPr>
                        <a:t>工作量</a:t>
                      </a:r>
                      <a:endParaRPr lang="en-US" altLang="zh-CN" sz="1600" b="1"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76200" marB="76200" anchor="ctr"/>
                </a:tc>
                <a:extLst>
                  <a:ext uri="{0D108BD9-81ED-4DB2-BD59-A6C34878D82A}">
                    <a16:rowId xmlns:a16="http://schemas.microsoft.com/office/drawing/2014/main" val="2077751914"/>
                  </a:ext>
                </a:extLst>
              </a:tr>
              <a:tr h="587238">
                <a:tc>
                  <a:txBody>
                    <a:bodyPr/>
                    <a:lstStyle/>
                    <a:p>
                      <a:pPr algn="ctr">
                        <a:lnSpc>
                          <a:spcPct val="100000"/>
                        </a:lnSpc>
                      </a:pPr>
                      <a:r>
                        <a:rPr lang="zh-CN" altLang="en-US" sz="1600" b="0" dirty="0">
                          <a:effectLst/>
                        </a:rPr>
                        <a:t>李沅衡</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en-US" sz="1600" b="0">
                          <a:effectLst/>
                        </a:rPr>
                        <a:t>2253551</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zh-CN" altLang="en-US" sz="1600" b="0" dirty="0">
                          <a:effectLst/>
                          <a:latin typeface="微软雅黑" panose="020B0503020204020204" pitchFamily="34" charset="-122"/>
                          <a:ea typeface="微软雅黑" panose="020B0503020204020204" pitchFamily="34" charset="-122"/>
                          <a:cs typeface="宋体" panose="02010600030101010101" pitchFamily="2" charset="-122"/>
                        </a:rPr>
                        <a:t>文档撰写、艺术设计</a:t>
                      </a:r>
                      <a:endParaRPr lang="zh-CN" alt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en-US" altLang="zh-CN" sz="1600" b="0" dirty="0">
                          <a:effectLst/>
                          <a:latin typeface="微软雅黑" panose="020B0503020204020204" pitchFamily="34" charset="-122"/>
                          <a:ea typeface="微软雅黑" panose="020B0503020204020204" pitchFamily="34" charset="-122"/>
                          <a:cs typeface="宋体" panose="02010600030101010101" pitchFamily="2" charset="-122"/>
                        </a:rPr>
                        <a:t>25%</a:t>
                      </a:r>
                      <a:endParaRPr lang="zh-CN" alt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extLst>
                  <a:ext uri="{0D108BD9-81ED-4DB2-BD59-A6C34878D82A}">
                    <a16:rowId xmlns:a16="http://schemas.microsoft.com/office/drawing/2014/main" val="2585382021"/>
                  </a:ext>
                </a:extLst>
              </a:tr>
              <a:tr h="587238">
                <a:tc>
                  <a:txBody>
                    <a:bodyPr/>
                    <a:lstStyle/>
                    <a:p>
                      <a:pPr algn="ctr">
                        <a:lnSpc>
                          <a:spcPct val="100000"/>
                        </a:lnSpc>
                      </a:pPr>
                      <a:r>
                        <a:rPr lang="zh-CN" altLang="en-US" sz="1600" b="0">
                          <a:effectLst/>
                          <a:latin typeface="微软雅黑" panose="020B0503020204020204" pitchFamily="34" charset="-122"/>
                          <a:ea typeface="微软雅黑" panose="020B0503020204020204" pitchFamily="34" charset="-122"/>
                          <a:cs typeface="宋体" panose="02010600030101010101" pitchFamily="2" charset="-122"/>
                        </a:rPr>
                        <a:t>林继申</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en-US" altLang="zh-CN" sz="1600" b="0" dirty="0">
                          <a:effectLst/>
                          <a:latin typeface="微软雅黑" panose="020B0503020204020204" pitchFamily="34" charset="-122"/>
                          <a:ea typeface="微软雅黑" panose="020B0503020204020204" pitchFamily="34" charset="-122"/>
                          <a:cs typeface="宋体" panose="02010600030101010101" pitchFamily="2" charset="-122"/>
                        </a:rPr>
                        <a:t>2250758</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25000"/>
                        </a:lnSpc>
                      </a:pPr>
                      <a:r>
                        <a:rPr lang="zh-CN" altLang="en-US" sz="1600" b="0" dirty="0">
                          <a:effectLst/>
                          <a:latin typeface="微软雅黑" panose="020B0503020204020204" pitchFamily="34" charset="-122"/>
                          <a:ea typeface="微软雅黑" panose="020B0503020204020204" pitchFamily="34" charset="-122"/>
                          <a:cs typeface="宋体" panose="02010600030101010101" pitchFamily="2" charset="-122"/>
                        </a:rPr>
                        <a:t>框架搭建、技术开发、幻灯片制作、艺术设计</a:t>
                      </a:r>
                      <a:endParaRPr lang="en-US" alt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25000"/>
                        </a:lnSpc>
                      </a:pPr>
                      <a:r>
                        <a:rPr lang="en-US" altLang="zh-CN" sz="1600" b="0" dirty="0">
                          <a:effectLst/>
                          <a:latin typeface="微软雅黑" panose="020B0503020204020204" pitchFamily="34" charset="-122"/>
                          <a:ea typeface="微软雅黑" panose="020B0503020204020204" pitchFamily="34" charset="-122"/>
                          <a:cs typeface="宋体" panose="02010600030101010101" pitchFamily="2" charset="-122"/>
                        </a:rPr>
                        <a:t>25%</a:t>
                      </a:r>
                    </a:p>
                  </a:txBody>
                  <a:tcPr marL="0" marR="0" marT="0" marB="0" anchor="ctr"/>
                </a:tc>
                <a:extLst>
                  <a:ext uri="{0D108BD9-81ED-4DB2-BD59-A6C34878D82A}">
                    <a16:rowId xmlns:a16="http://schemas.microsoft.com/office/drawing/2014/main" val="2396473302"/>
                  </a:ext>
                </a:extLst>
              </a:tr>
              <a:tr h="587238">
                <a:tc>
                  <a:txBody>
                    <a:bodyPr/>
                    <a:lstStyle/>
                    <a:p>
                      <a:pPr algn="ctr">
                        <a:lnSpc>
                          <a:spcPct val="100000"/>
                        </a:lnSpc>
                      </a:pPr>
                      <a:r>
                        <a:rPr lang="zh-CN" altLang="en-US" sz="1600" b="0">
                          <a:effectLst/>
                        </a:rPr>
                        <a:t>张泰宇</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en-US" sz="1600" b="0" dirty="0">
                          <a:effectLst/>
                        </a:rPr>
                        <a:t>2056174</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zh-CN" altLang="en-US" sz="1600" b="0" dirty="0">
                          <a:effectLst/>
                          <a:latin typeface="微软雅黑" panose="020B0503020204020204" pitchFamily="34" charset="-122"/>
                          <a:ea typeface="微软雅黑" panose="020B0503020204020204" pitchFamily="34" charset="-122"/>
                          <a:cs typeface="宋体" panose="02010600030101010101" pitchFamily="2" charset="-122"/>
                        </a:rPr>
                        <a:t>文档撰写、艺术设计</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en-US" altLang="zh-CN" sz="1600" b="0" dirty="0">
                          <a:effectLst/>
                          <a:latin typeface="微软雅黑" panose="020B0503020204020204" pitchFamily="34" charset="-122"/>
                          <a:ea typeface="微软雅黑" panose="020B0503020204020204" pitchFamily="34" charset="-122"/>
                          <a:cs typeface="宋体" panose="02010600030101010101" pitchFamily="2" charset="-122"/>
                        </a:rPr>
                        <a:t>25%</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extLst>
                  <a:ext uri="{0D108BD9-81ED-4DB2-BD59-A6C34878D82A}">
                    <a16:rowId xmlns:a16="http://schemas.microsoft.com/office/drawing/2014/main" val="2271966374"/>
                  </a:ext>
                </a:extLst>
              </a:tr>
              <a:tr h="587238">
                <a:tc>
                  <a:txBody>
                    <a:bodyPr/>
                    <a:lstStyle/>
                    <a:p>
                      <a:pPr algn="ctr">
                        <a:lnSpc>
                          <a:spcPct val="100000"/>
                        </a:lnSpc>
                      </a:pPr>
                      <a:r>
                        <a:rPr lang="zh-CN" altLang="en-US" sz="1600" b="0">
                          <a:effectLst/>
                          <a:latin typeface="微软雅黑" panose="020B0503020204020204" pitchFamily="34" charset="-122"/>
                          <a:ea typeface="微软雅黑" panose="020B0503020204020204" pitchFamily="34" charset="-122"/>
                          <a:cs typeface="宋体" panose="02010600030101010101" pitchFamily="2" charset="-122"/>
                        </a:rPr>
                        <a:t>王麒懿</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en-US" sz="1600" b="0" dirty="0">
                          <a:effectLst/>
                        </a:rPr>
                        <a:t>2252090</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zh-CN" altLang="en-US" sz="1600" b="0" dirty="0">
                          <a:effectLst/>
                          <a:latin typeface="微软雅黑" panose="020B0503020204020204" pitchFamily="34" charset="-122"/>
                          <a:ea typeface="微软雅黑" panose="020B0503020204020204" pitchFamily="34" charset="-122"/>
                          <a:cs typeface="宋体" panose="02010600030101010101" pitchFamily="2" charset="-122"/>
                        </a:rPr>
                        <a:t>技术开发、艺术设计</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tc>
                  <a:txBody>
                    <a:bodyPr/>
                    <a:lstStyle/>
                    <a:p>
                      <a:pPr algn="ctr">
                        <a:lnSpc>
                          <a:spcPct val="100000"/>
                        </a:lnSpc>
                      </a:pPr>
                      <a:r>
                        <a:rPr lang="en-US" altLang="zh-CN" sz="1600" b="0" dirty="0">
                          <a:effectLst/>
                          <a:latin typeface="微软雅黑" panose="020B0503020204020204" pitchFamily="34" charset="-122"/>
                          <a:ea typeface="微软雅黑" panose="020B0503020204020204" pitchFamily="34" charset="-122"/>
                          <a:cs typeface="宋体" panose="02010600030101010101" pitchFamily="2" charset="-122"/>
                        </a:rPr>
                        <a:t>25%</a:t>
                      </a:r>
                      <a:endParaRPr lang="zh-CN" sz="1600" b="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tc>
                <a:extLst>
                  <a:ext uri="{0D108BD9-81ED-4DB2-BD59-A6C34878D82A}">
                    <a16:rowId xmlns:a16="http://schemas.microsoft.com/office/drawing/2014/main" val="933487328"/>
                  </a:ext>
                </a:extLst>
              </a:tr>
            </a:tbl>
          </a:graphicData>
        </a:graphic>
      </p:graphicFrame>
      <p:sp>
        <p:nvSpPr>
          <p:cNvPr id="4" name="标题 1">
            <a:extLst>
              <a:ext uri="{FF2B5EF4-FFF2-40B4-BE49-F238E27FC236}">
                <a16:creationId xmlns:a16="http://schemas.microsoft.com/office/drawing/2014/main" id="{FD469080-96B2-42ED-B67E-E832221FFE7A}"/>
              </a:ext>
            </a:extLst>
          </p:cNvPr>
          <p:cNvSpPr txBox="1">
            <a:spLocks/>
          </p:cNvSpPr>
          <p:nvPr/>
        </p:nvSpPr>
        <p:spPr>
          <a:xfrm>
            <a:off x="772456" y="4760686"/>
            <a:ext cx="10647090" cy="165937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l" defTabSz="914400" rtl="0" eaLnBrk="1" fontAlgn="auto" latinLnBrk="0" hangingPunct="1">
              <a:lnSpc>
                <a:spcPct val="200000"/>
              </a:lnSpc>
              <a:spcBef>
                <a:spcPct val="0"/>
              </a:spcBef>
              <a:spcAft>
                <a:spcPts val="0"/>
              </a:spcAft>
              <a:buClrTx/>
              <a:buSzTx/>
              <a:buFontTx/>
              <a:buNone/>
              <a:tabLst/>
              <a:defRPr/>
            </a:pPr>
            <a:r>
              <a:rPr kumimoji="0" lang="en-US" altLang="zh-CN" sz="1400" b="1" i="0" u="none" strike="noStrike" kern="1200" cap="none" spc="0" normalizeH="0" baseline="0" noProof="0" dirty="0">
                <a:ln>
                  <a:noFill/>
                </a:ln>
                <a:solidFill>
                  <a:srgbClr val="002060"/>
                </a:solidFill>
                <a:effectLst/>
                <a:uLnTx/>
                <a:uFillTx/>
                <a:latin typeface="微软雅黑"/>
                <a:ea typeface="微软雅黑" panose="020B0503020204020204" pitchFamily="34" charset="-122"/>
                <a:cs typeface="+mj-cs"/>
              </a:rPr>
              <a:t>GitHub </a:t>
            </a:r>
            <a:r>
              <a:rPr kumimoji="0" lang="zh-CN" altLang="en-US" sz="1400" b="1" i="0" u="none" strike="noStrike" kern="1200" cap="none" spc="0" normalizeH="0" baseline="0" noProof="0" dirty="0">
                <a:ln>
                  <a:noFill/>
                </a:ln>
                <a:solidFill>
                  <a:srgbClr val="002060"/>
                </a:solidFill>
                <a:effectLst/>
                <a:uLnTx/>
                <a:uFillTx/>
                <a:latin typeface="微软雅黑"/>
                <a:ea typeface="微软雅黑" panose="020B0503020204020204" pitchFamily="34" charset="-122"/>
                <a:cs typeface="+mj-cs"/>
              </a:rPr>
              <a:t>仓库：</a:t>
            </a:r>
            <a:r>
              <a:rPr kumimoji="0" lang="en-US" altLang="zh-CN" sz="1400" b="1" i="0" u="none" strike="noStrike" kern="1200" cap="none" spc="0" normalizeH="0" baseline="0" noProof="0" dirty="0">
                <a:ln>
                  <a:noFill/>
                </a:ln>
                <a:solidFill>
                  <a:srgbClr val="002060"/>
                </a:solidFill>
                <a:effectLst/>
                <a:uLnTx/>
                <a:uFillTx/>
                <a:latin typeface="微软雅黑"/>
                <a:ea typeface="微软雅黑" panose="020B0503020204020204" pitchFamily="34" charset="-122"/>
                <a:cs typeface="+mj-cs"/>
                <a:hlinkClick r:id="rId2"/>
              </a:rPr>
              <a:t>https://github.com/MinmusLin/Story_Lingo_Kids</a:t>
            </a:r>
            <a:endParaRPr kumimoji="0" lang="en-US" altLang="zh-CN" sz="1400" b="1" i="0" u="none" strike="noStrike" kern="1200" cap="none" spc="0" normalizeH="0" baseline="0" noProof="0" dirty="0">
              <a:ln>
                <a:noFill/>
              </a:ln>
              <a:solidFill>
                <a:srgbClr val="002060"/>
              </a:solidFill>
              <a:effectLst/>
              <a:uLnTx/>
              <a:uFillTx/>
              <a:latin typeface="微软雅黑"/>
              <a:ea typeface="微软雅黑" panose="020B0503020204020204" pitchFamily="34" charset="-122"/>
              <a:cs typeface="+mj-cs"/>
            </a:endParaRPr>
          </a:p>
          <a:p>
            <a:pPr marL="0" marR="0" lvl="0" indent="0" algn="l" defTabSz="914400" rtl="0" eaLnBrk="1" fontAlgn="auto" latinLnBrk="0" hangingPunct="1">
              <a:lnSpc>
                <a:spcPct val="200000"/>
              </a:lnSpc>
              <a:spcBef>
                <a:spcPct val="0"/>
              </a:spcBef>
              <a:spcAft>
                <a:spcPts val="0"/>
              </a:spcAft>
              <a:buClrTx/>
              <a:buSzTx/>
              <a:buFontTx/>
              <a:buNone/>
              <a:tabLst/>
              <a:defRPr/>
            </a:pPr>
            <a:r>
              <a:rPr lang="en-US" altLang="zh-CN" sz="1400" dirty="0" err="1">
                <a:solidFill>
                  <a:srgbClr val="002060"/>
                </a:solidFill>
                <a:latin typeface="微软雅黑"/>
                <a:ea typeface="微软雅黑" panose="020B0503020204020204" pitchFamily="34" charset="-122"/>
              </a:rPr>
              <a:t>StoryLingoKids</a:t>
            </a:r>
            <a:r>
              <a:rPr lang="en-US" altLang="zh-CN" sz="1400" dirty="0">
                <a:solidFill>
                  <a:srgbClr val="002060"/>
                </a:solidFill>
                <a:latin typeface="微软雅黑"/>
                <a:ea typeface="微软雅黑" panose="020B0503020204020204" pitchFamily="34" charset="-122"/>
              </a:rPr>
              <a:t> Web-v1.0 </a:t>
            </a:r>
            <a:r>
              <a:rPr lang="zh-CN" altLang="en-US" sz="1400" dirty="0">
                <a:solidFill>
                  <a:srgbClr val="002060"/>
                </a:solidFill>
                <a:latin typeface="微软雅黑"/>
                <a:ea typeface="微软雅黑" panose="020B0503020204020204" pitchFamily="34" charset="-122"/>
              </a:rPr>
              <a:t>发布版：</a:t>
            </a:r>
            <a:r>
              <a:rPr lang="en-US" altLang="zh-CN" sz="1400" dirty="0">
                <a:solidFill>
                  <a:srgbClr val="002060"/>
                </a:solidFill>
                <a:latin typeface="微软雅黑"/>
                <a:ea typeface="微软雅黑" panose="020B0503020204020204" pitchFamily="34" charset="-122"/>
                <a:hlinkClick r:id="rId3"/>
              </a:rPr>
              <a:t>https://github.com/MinmusLin/Story_Lingo_Kids/releases/tag/Web-v1.0</a:t>
            </a:r>
            <a:endParaRPr lang="en-US" altLang="zh-CN" sz="1400" dirty="0">
              <a:solidFill>
                <a:srgbClr val="002060"/>
              </a:solidFill>
              <a:latin typeface="微软雅黑"/>
              <a:ea typeface="微软雅黑" panose="020B0503020204020204" pitchFamily="34" charset="-122"/>
            </a:endParaRPr>
          </a:p>
          <a:p>
            <a:pPr marL="0" marR="0" lvl="0" indent="0" algn="l" defTabSz="914400" rtl="0" eaLnBrk="1" fontAlgn="auto" latinLnBrk="0" hangingPunct="1">
              <a:lnSpc>
                <a:spcPct val="200000"/>
              </a:lnSpc>
              <a:spcBef>
                <a:spcPct val="0"/>
              </a:spcBef>
              <a:spcAft>
                <a:spcPts val="0"/>
              </a:spcAft>
              <a:buClrTx/>
              <a:buSzTx/>
              <a:buFontTx/>
              <a:buNone/>
              <a:tabLst/>
              <a:defRPr/>
            </a:pPr>
            <a:r>
              <a:rPr kumimoji="0" lang="en-US" altLang="zh-CN" sz="1400" b="1" i="0" u="none" strike="noStrike" kern="1200" cap="none" spc="0" normalizeH="0" baseline="0" noProof="0" dirty="0" err="1">
                <a:ln>
                  <a:noFill/>
                </a:ln>
                <a:solidFill>
                  <a:srgbClr val="002060"/>
                </a:solidFill>
                <a:effectLst/>
                <a:uLnTx/>
                <a:uFillTx/>
                <a:latin typeface="微软雅黑"/>
                <a:ea typeface="微软雅黑" panose="020B0503020204020204" pitchFamily="34" charset="-122"/>
                <a:cs typeface="+mj-cs"/>
              </a:rPr>
              <a:t>StoryLingoKids</a:t>
            </a:r>
            <a:r>
              <a:rPr kumimoji="0" lang="en-US" altLang="zh-CN" sz="1400" b="1" i="0" u="none" strike="noStrike" kern="1200" cap="none" spc="0" normalizeH="0" baseline="0" noProof="0" dirty="0">
                <a:ln>
                  <a:noFill/>
                </a:ln>
                <a:solidFill>
                  <a:srgbClr val="002060"/>
                </a:solidFill>
                <a:effectLst/>
                <a:uLnTx/>
                <a:uFillTx/>
                <a:latin typeface="微软雅黑"/>
                <a:ea typeface="微软雅黑" panose="020B0503020204020204" pitchFamily="34" charset="-122"/>
                <a:cs typeface="+mj-cs"/>
              </a:rPr>
              <a:t> Android-v1.0 </a:t>
            </a:r>
            <a:r>
              <a:rPr kumimoji="0" lang="zh-CN" altLang="en-US" sz="1400" b="1" i="0" u="none" strike="noStrike" kern="1200" cap="none" spc="0" normalizeH="0" baseline="0" noProof="0" dirty="0">
                <a:ln>
                  <a:noFill/>
                </a:ln>
                <a:solidFill>
                  <a:srgbClr val="002060"/>
                </a:solidFill>
                <a:effectLst/>
                <a:uLnTx/>
                <a:uFillTx/>
                <a:latin typeface="微软雅黑"/>
                <a:ea typeface="微软雅黑" panose="020B0503020204020204" pitchFamily="34" charset="-122"/>
                <a:cs typeface="+mj-cs"/>
              </a:rPr>
              <a:t>发布版：</a:t>
            </a:r>
            <a:r>
              <a:rPr kumimoji="0" lang="en-US" altLang="zh-CN" sz="1400" b="1" i="0" u="none" strike="noStrike" kern="1200" cap="none" spc="0" normalizeH="0" baseline="0" noProof="0" dirty="0">
                <a:ln>
                  <a:noFill/>
                </a:ln>
                <a:solidFill>
                  <a:srgbClr val="002060"/>
                </a:solidFill>
                <a:effectLst/>
                <a:uLnTx/>
                <a:uFillTx/>
                <a:latin typeface="微软雅黑"/>
                <a:ea typeface="微软雅黑" panose="020B0503020204020204" pitchFamily="34" charset="-122"/>
                <a:cs typeface="+mj-cs"/>
                <a:hlinkClick r:id="rId4"/>
              </a:rPr>
              <a:t>https://github.com/MinmusLin/Story_Lingo_Kids/releases/tag/Android-v1.0</a:t>
            </a:r>
            <a:endParaRPr kumimoji="0" lang="en-US" altLang="zh-CN" sz="1400" b="1" i="0" u="none" strike="noStrike" kern="1200" cap="none" spc="0" normalizeH="0" baseline="0" noProof="0" dirty="0">
              <a:ln>
                <a:noFill/>
              </a:ln>
              <a:solidFill>
                <a:srgbClr val="002060"/>
              </a:solidFill>
              <a:effectLst/>
              <a:uLnTx/>
              <a:uFillTx/>
              <a:latin typeface="微软雅黑"/>
              <a:ea typeface="微软雅黑" panose="020B0503020204020204" pitchFamily="34" charset="-122"/>
              <a:cs typeface="+mj-cs"/>
            </a:endParaRPr>
          </a:p>
          <a:p>
            <a:pPr marL="0" marR="0" lvl="0" indent="0" algn="l" defTabSz="914400" rtl="0" eaLnBrk="1" fontAlgn="auto" latinLnBrk="0" hangingPunct="1">
              <a:lnSpc>
                <a:spcPct val="200000"/>
              </a:lnSpc>
              <a:spcBef>
                <a:spcPct val="0"/>
              </a:spcBef>
              <a:spcAft>
                <a:spcPts val="0"/>
              </a:spcAft>
              <a:buClrTx/>
              <a:buSzTx/>
              <a:buFontTx/>
              <a:buNone/>
              <a:tabLst/>
              <a:defRPr/>
            </a:pPr>
            <a:r>
              <a:rPr lang="en-US" altLang="zh-CN" sz="1400" dirty="0" err="1">
                <a:solidFill>
                  <a:srgbClr val="002060"/>
                </a:solidFill>
                <a:latin typeface="微软雅黑"/>
                <a:ea typeface="微软雅黑" panose="020B0503020204020204" pitchFamily="34" charset="-122"/>
              </a:rPr>
              <a:t>StoryLingoKids</a:t>
            </a:r>
            <a:r>
              <a:rPr lang="en-US" altLang="zh-CN" sz="1400" dirty="0">
                <a:solidFill>
                  <a:srgbClr val="002060"/>
                </a:solidFill>
                <a:latin typeface="微软雅黑"/>
                <a:ea typeface="微软雅黑" panose="020B0503020204020204" pitchFamily="34" charset="-122"/>
              </a:rPr>
              <a:t> Web </a:t>
            </a:r>
            <a:r>
              <a:rPr lang="zh-CN" altLang="en-US" sz="1400" dirty="0">
                <a:solidFill>
                  <a:srgbClr val="002060"/>
                </a:solidFill>
                <a:latin typeface="微软雅黑"/>
                <a:ea typeface="微软雅黑" panose="020B0503020204020204" pitchFamily="34" charset="-122"/>
              </a:rPr>
              <a:t>端服务器部署网址：</a:t>
            </a:r>
            <a:r>
              <a:rPr lang="en-US" altLang="zh-CN" sz="1400" dirty="0">
                <a:solidFill>
                  <a:srgbClr val="002060"/>
                </a:solidFill>
                <a:latin typeface="微软雅黑"/>
                <a:ea typeface="微软雅黑" panose="020B0503020204020204" pitchFamily="34" charset="-122"/>
                <a:hlinkClick r:id="rId5"/>
              </a:rPr>
              <a:t>http://47.238.195.140:82</a:t>
            </a:r>
            <a:endParaRPr kumimoji="0" lang="en-US" altLang="zh-CN" sz="1400" b="1" i="0" u="none" strike="noStrike" kern="1200" cap="none" spc="0" normalizeH="0" baseline="0" noProof="0" dirty="0">
              <a:ln>
                <a:noFill/>
              </a:ln>
              <a:solidFill>
                <a:srgbClr val="002060"/>
              </a:solidFill>
              <a:effectLst/>
              <a:uLnTx/>
              <a:uFillTx/>
              <a:latin typeface="微软雅黑"/>
              <a:ea typeface="微软雅黑" panose="020B0503020204020204" pitchFamily="34" charset="-122"/>
              <a:cs typeface="+mj-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原型设计 </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Prototype Design </a:t>
            </a:r>
          </a:p>
        </p:txBody>
      </p:sp>
      <p:sp>
        <p:nvSpPr>
          <p:cNvPr id="9" name="椭圆 8">
            <a:extLst>
              <a:ext uri="{FF2B5EF4-FFF2-40B4-BE49-F238E27FC236}">
                <a16:creationId xmlns:a16="http://schemas.microsoft.com/office/drawing/2014/main" id="{6E53D553-D14A-9510-29DC-0BD871A344F7}"/>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741693"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244810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4</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高保真原型设计</a:t>
            </a:r>
          </a:p>
        </p:txBody>
      </p:sp>
      <p:sp>
        <p:nvSpPr>
          <p:cNvPr id="15" name="椭圆 14">
            <a:extLst>
              <a:ext uri="{FF2B5EF4-FFF2-40B4-BE49-F238E27FC236}">
                <a16:creationId xmlns:a16="http://schemas.microsoft.com/office/drawing/2014/main" id="{44E2067A-8CDC-4EA6-8FE0-CCFB3824AC5C}"/>
              </a:ext>
            </a:extLst>
          </p:cNvPr>
          <p:cNvSpPr/>
          <p:nvPr/>
        </p:nvSpPr>
        <p:spPr>
          <a:xfrm>
            <a:off x="8793956"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7" name="椭圆 16">
            <a:extLst>
              <a:ext uri="{FF2B5EF4-FFF2-40B4-BE49-F238E27FC236}">
                <a16:creationId xmlns:a16="http://schemas.microsoft.com/office/drawing/2014/main" id="{EFCDFEEB-9BAC-40E1-9D4F-9F6751151EF7}"/>
              </a:ext>
            </a:extLst>
          </p:cNvPr>
          <p:cNvSpPr/>
          <p:nvPr/>
        </p:nvSpPr>
        <p:spPr>
          <a:xfrm>
            <a:off x="8320087"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pic>
        <p:nvPicPr>
          <p:cNvPr id="27" name="图片 26">
            <a:extLst>
              <a:ext uri="{FF2B5EF4-FFF2-40B4-BE49-F238E27FC236}">
                <a16:creationId xmlns:a16="http://schemas.microsoft.com/office/drawing/2014/main" id="{6A136261-1FFC-4F28-AD4A-AB2879565A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2417" y="1781234"/>
            <a:ext cx="2610731" cy="4667672"/>
          </a:xfrm>
          <a:prstGeom prst="rect">
            <a:avLst/>
          </a:prstGeom>
        </p:spPr>
      </p:pic>
      <p:pic>
        <p:nvPicPr>
          <p:cNvPr id="29" name="图片 28">
            <a:extLst>
              <a:ext uri="{FF2B5EF4-FFF2-40B4-BE49-F238E27FC236}">
                <a16:creationId xmlns:a16="http://schemas.microsoft.com/office/drawing/2014/main" id="{32B09ED1-B530-4D39-A0CD-41FDBB40BF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1306" y="1781234"/>
            <a:ext cx="2610731" cy="4667672"/>
          </a:xfrm>
          <a:prstGeom prst="rect">
            <a:avLst/>
          </a:prstGeom>
        </p:spPr>
      </p:pic>
      <p:pic>
        <p:nvPicPr>
          <p:cNvPr id="31" name="图片 30">
            <a:extLst>
              <a:ext uri="{FF2B5EF4-FFF2-40B4-BE49-F238E27FC236}">
                <a16:creationId xmlns:a16="http://schemas.microsoft.com/office/drawing/2014/main" id="{E0811BDD-5105-4179-864A-EEEC7AFD20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10195" y="1781234"/>
            <a:ext cx="2610731" cy="4667672"/>
          </a:xfrm>
          <a:prstGeom prst="rect">
            <a:avLst/>
          </a:prstGeom>
        </p:spPr>
      </p:pic>
      <p:sp>
        <p:nvSpPr>
          <p:cNvPr id="33" name="文本框 32">
            <a:extLst>
              <a:ext uri="{FF2B5EF4-FFF2-40B4-BE49-F238E27FC236}">
                <a16:creationId xmlns:a16="http://schemas.microsoft.com/office/drawing/2014/main" id="{A5DE2F1A-A307-4C55-B661-7CDB4DB8CE25}"/>
              </a:ext>
            </a:extLst>
          </p:cNvPr>
          <p:cNvSpPr txBox="1"/>
          <p:nvPr/>
        </p:nvSpPr>
        <p:spPr>
          <a:xfrm>
            <a:off x="666751" y="1833804"/>
            <a:ext cx="2219324" cy="4562531"/>
          </a:xfrm>
          <a:prstGeom prst="rect">
            <a:avLst/>
          </a:prstGeom>
          <a:noFill/>
        </p:spPr>
        <p:txBody>
          <a:bodyPr wrap="square" rtlCol="0">
            <a:spAutoFit/>
          </a:bodyPr>
          <a:lstStyle/>
          <a:p>
            <a:pPr marL="0" marR="0" lvl="0" indent="0" algn="just" defTabSz="914400" rtl="0" eaLnBrk="1" fontAlgn="auto" latinLnBrk="0" hangingPunct="1">
              <a:lnSpc>
                <a:spcPct val="114000"/>
              </a:lnSpc>
              <a:spcBef>
                <a:spcPts val="0"/>
              </a:spcBef>
              <a:spcAft>
                <a:spcPts val="0"/>
              </a:spcAft>
              <a:buClrTx/>
              <a:buSzTx/>
              <a:buFontTx/>
              <a:buNone/>
              <a:tabLst/>
              <a:defRPr/>
            </a:pPr>
            <a:r>
              <a:rPr lang="zh-CN" altLang="en-US" sz="1600" b="0" i="0" dirty="0">
                <a:solidFill>
                  <a:srgbClr val="333333"/>
                </a:solidFill>
                <a:effectLst/>
                <a:latin typeface="Helvetica Neue"/>
              </a:rPr>
              <a:t>在语音界面设计中，幼儿将通过麦克风图标切换语音模式，我们采用了友好的视觉和文字提示，如图中的微笑表情符号和鼓励性文字（</a:t>
            </a:r>
            <a:r>
              <a:rPr lang="en-US" altLang="zh-CN" sz="1600" b="0" i="0" dirty="0">
                <a:solidFill>
                  <a:srgbClr val="333333"/>
                </a:solidFill>
                <a:effectLst/>
                <a:latin typeface="Helvetica Neue"/>
              </a:rPr>
              <a:t>"Try Again! Louder, please! Let's try one more time!"</a:t>
            </a:r>
            <a:r>
              <a:rPr lang="zh-CN" altLang="en-US" sz="1600" b="0" i="0" dirty="0">
                <a:solidFill>
                  <a:srgbClr val="333333"/>
                </a:solidFill>
                <a:effectLst/>
                <a:latin typeface="Helvetica Neue"/>
              </a:rPr>
              <a:t>），来引导幼儿进行交互。这种设计不仅帮助孩子理解他们需要做什么，还通过正面的反馈和明确的指示，增强了学习的动力和乐趣，使界面变得更加亲和且易于使用。</a:t>
            </a:r>
            <a:endPar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9334179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矩形 69">
            <a:extLst>
              <a:ext uri="{FF2B5EF4-FFF2-40B4-BE49-F238E27FC236}">
                <a16:creationId xmlns:a16="http://schemas.microsoft.com/office/drawing/2014/main" id="{5A479284-3758-4182-838A-BA576025B339}"/>
              </a:ext>
            </a:extLst>
          </p:cNvPr>
          <p:cNvSpPr/>
          <p:nvPr/>
        </p:nvSpPr>
        <p:spPr>
          <a:xfrm>
            <a:off x="666751" y="1781234"/>
            <a:ext cx="3694902" cy="4752996"/>
          </a:xfrm>
          <a:prstGeom prst="rect">
            <a:avLst/>
          </a:prstGeom>
          <a:solidFill>
            <a:schemeClr val="accent5">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原型设计 </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Prototype Design </a:t>
            </a:r>
          </a:p>
        </p:txBody>
      </p:sp>
      <p:sp>
        <p:nvSpPr>
          <p:cNvPr id="9" name="椭圆 8">
            <a:extLst>
              <a:ext uri="{FF2B5EF4-FFF2-40B4-BE49-F238E27FC236}">
                <a16:creationId xmlns:a16="http://schemas.microsoft.com/office/drawing/2014/main" id="{6E53D553-D14A-9510-29DC-0BD871A344F7}"/>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741693"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301877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4</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交互设计理念</a:t>
            </a:r>
            <a:r>
              <a:rPr lang="zh-CN" altLang="en-US" sz="2000" b="1" dirty="0">
                <a:solidFill>
                  <a:prstClr val="black"/>
                </a:solidFill>
                <a:latin typeface="微软雅黑" panose="020B0503020204020204" pitchFamily="34" charset="-122"/>
                <a:ea typeface="微软雅黑" panose="020B0503020204020204" pitchFamily="34" charset="-122"/>
              </a:rPr>
              <a:t>与</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特点</a:t>
            </a:r>
          </a:p>
        </p:txBody>
      </p:sp>
      <p:sp>
        <p:nvSpPr>
          <p:cNvPr id="15" name="椭圆 14">
            <a:extLst>
              <a:ext uri="{FF2B5EF4-FFF2-40B4-BE49-F238E27FC236}">
                <a16:creationId xmlns:a16="http://schemas.microsoft.com/office/drawing/2014/main" id="{44E2067A-8CDC-4EA6-8FE0-CCFB3824AC5C}"/>
              </a:ext>
            </a:extLst>
          </p:cNvPr>
          <p:cNvSpPr/>
          <p:nvPr/>
        </p:nvSpPr>
        <p:spPr>
          <a:xfrm>
            <a:off x="8793956"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7" name="椭圆 16">
            <a:extLst>
              <a:ext uri="{FF2B5EF4-FFF2-40B4-BE49-F238E27FC236}">
                <a16:creationId xmlns:a16="http://schemas.microsoft.com/office/drawing/2014/main" id="{EFCDFEEB-9BAC-40E1-9D4F-9F6751151EF7}"/>
              </a:ext>
            </a:extLst>
          </p:cNvPr>
          <p:cNvSpPr/>
          <p:nvPr/>
        </p:nvSpPr>
        <p:spPr>
          <a:xfrm>
            <a:off x="8320087"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grpSp>
        <p:nvGrpSpPr>
          <p:cNvPr id="2" name="组合 1">
            <a:extLst>
              <a:ext uri="{FF2B5EF4-FFF2-40B4-BE49-F238E27FC236}">
                <a16:creationId xmlns:a16="http://schemas.microsoft.com/office/drawing/2014/main" id="{009CB497-0134-40B1-B589-844FB974EBF5}"/>
              </a:ext>
            </a:extLst>
          </p:cNvPr>
          <p:cNvGrpSpPr/>
          <p:nvPr/>
        </p:nvGrpSpPr>
        <p:grpSpPr>
          <a:xfrm>
            <a:off x="4715733" y="1601984"/>
            <a:ext cx="6971443" cy="4932246"/>
            <a:chOff x="4715733" y="1601984"/>
            <a:chExt cx="6971443" cy="4932246"/>
          </a:xfrm>
        </p:grpSpPr>
        <p:grpSp>
          <p:nvGrpSpPr>
            <p:cNvPr id="25" name="组合 24">
              <a:extLst>
                <a:ext uri="{FF2B5EF4-FFF2-40B4-BE49-F238E27FC236}">
                  <a16:creationId xmlns:a16="http://schemas.microsoft.com/office/drawing/2014/main" id="{7B904A52-60D6-427D-BB70-5394D0F80F31}"/>
                </a:ext>
              </a:extLst>
            </p:cNvPr>
            <p:cNvGrpSpPr/>
            <p:nvPr/>
          </p:nvGrpSpPr>
          <p:grpSpPr>
            <a:xfrm>
              <a:off x="6096001" y="1971316"/>
              <a:ext cx="4210910" cy="4210910"/>
              <a:chOff x="3358458" y="970497"/>
              <a:chExt cx="5412308" cy="5412308"/>
            </a:xfrm>
          </p:grpSpPr>
          <p:sp>
            <p:nvSpPr>
              <p:cNvPr id="27" name="圆: 空心 26">
                <a:extLst>
                  <a:ext uri="{FF2B5EF4-FFF2-40B4-BE49-F238E27FC236}">
                    <a16:creationId xmlns:a16="http://schemas.microsoft.com/office/drawing/2014/main" id="{AECDCB61-1651-4A40-ACA0-2EBD71DA745E}"/>
                  </a:ext>
                </a:extLst>
              </p:cNvPr>
              <p:cNvSpPr/>
              <p:nvPr/>
            </p:nvSpPr>
            <p:spPr>
              <a:xfrm>
                <a:off x="3723560" y="1335599"/>
                <a:ext cx="4682104" cy="4682103"/>
              </a:xfrm>
              <a:prstGeom prst="donut">
                <a:avLst>
                  <a:gd name="adj" fmla="val 21523"/>
                </a:avLst>
              </a:pr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9" name="圆: 空心 28">
                <a:extLst>
                  <a:ext uri="{FF2B5EF4-FFF2-40B4-BE49-F238E27FC236}">
                    <a16:creationId xmlns:a16="http://schemas.microsoft.com/office/drawing/2014/main" id="{7DC0D3AC-85B3-4208-9DFE-A271BF2FC01A}"/>
                  </a:ext>
                </a:extLst>
              </p:cNvPr>
              <p:cNvSpPr/>
              <p:nvPr/>
            </p:nvSpPr>
            <p:spPr>
              <a:xfrm>
                <a:off x="4178662" y="1790702"/>
                <a:ext cx="3771900" cy="3771898"/>
              </a:xfrm>
              <a:prstGeom prst="donut">
                <a:avLst>
                  <a:gd name="adj" fmla="val 21523"/>
                </a:avLst>
              </a:prstGeom>
              <a:solidFill>
                <a:schemeClr val="bg1">
                  <a:lumMod val="95000"/>
                  <a:alpha val="4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p>
            </p:txBody>
          </p:sp>
          <p:sp>
            <p:nvSpPr>
              <p:cNvPr id="31" name="椭圆 30">
                <a:extLst>
                  <a:ext uri="{FF2B5EF4-FFF2-40B4-BE49-F238E27FC236}">
                    <a16:creationId xmlns:a16="http://schemas.microsoft.com/office/drawing/2014/main" id="{E8B48E56-8527-4115-BD82-892C502854D7}"/>
                  </a:ext>
                </a:extLst>
              </p:cNvPr>
              <p:cNvSpPr/>
              <p:nvPr/>
            </p:nvSpPr>
            <p:spPr>
              <a:xfrm>
                <a:off x="4162257" y="1511757"/>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8</a:t>
                </a:r>
              </a:p>
            </p:txBody>
          </p:sp>
          <p:sp>
            <p:nvSpPr>
              <p:cNvPr id="33" name="椭圆 32">
                <a:extLst>
                  <a:ext uri="{FF2B5EF4-FFF2-40B4-BE49-F238E27FC236}">
                    <a16:creationId xmlns:a16="http://schemas.microsoft.com/office/drawing/2014/main" id="{DD641BD9-8510-40B2-92D2-640B8626E6E3}"/>
                  </a:ext>
                </a:extLst>
              </p:cNvPr>
              <p:cNvSpPr/>
              <p:nvPr/>
            </p:nvSpPr>
            <p:spPr>
              <a:xfrm>
                <a:off x="4162257" y="5015071"/>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6</a:t>
                </a:r>
              </a:p>
            </p:txBody>
          </p:sp>
          <p:sp>
            <p:nvSpPr>
              <p:cNvPr id="35" name="椭圆 34">
                <a:extLst>
                  <a:ext uri="{FF2B5EF4-FFF2-40B4-BE49-F238E27FC236}">
                    <a16:creationId xmlns:a16="http://schemas.microsoft.com/office/drawing/2014/main" id="{C7507C59-6E0E-484D-9992-FDAEED54D037}"/>
                  </a:ext>
                </a:extLst>
              </p:cNvPr>
              <p:cNvSpPr/>
              <p:nvPr/>
            </p:nvSpPr>
            <p:spPr>
              <a:xfrm>
                <a:off x="7294677" y="1511757"/>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2</a:t>
                </a:r>
              </a:p>
            </p:txBody>
          </p:sp>
          <p:sp>
            <p:nvSpPr>
              <p:cNvPr id="37" name="椭圆 36">
                <a:extLst>
                  <a:ext uri="{FF2B5EF4-FFF2-40B4-BE49-F238E27FC236}">
                    <a16:creationId xmlns:a16="http://schemas.microsoft.com/office/drawing/2014/main" id="{5BC0BBD2-97ED-4551-922B-1D47EA99112F}"/>
                  </a:ext>
                </a:extLst>
              </p:cNvPr>
              <p:cNvSpPr/>
              <p:nvPr/>
            </p:nvSpPr>
            <p:spPr>
              <a:xfrm>
                <a:off x="7294677" y="5015071"/>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4</a:t>
                </a:r>
              </a:p>
            </p:txBody>
          </p:sp>
          <p:sp>
            <p:nvSpPr>
              <p:cNvPr id="38" name="椭圆 37">
                <a:extLst>
                  <a:ext uri="{FF2B5EF4-FFF2-40B4-BE49-F238E27FC236}">
                    <a16:creationId xmlns:a16="http://schemas.microsoft.com/office/drawing/2014/main" id="{00E5BD33-0D7C-4F9C-A908-2604FDD0DA06}"/>
                  </a:ext>
                </a:extLst>
              </p:cNvPr>
              <p:cNvSpPr/>
              <p:nvPr/>
            </p:nvSpPr>
            <p:spPr>
              <a:xfrm>
                <a:off x="5728467" y="970497"/>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1</a:t>
                </a:r>
              </a:p>
            </p:txBody>
          </p:sp>
          <p:sp>
            <p:nvSpPr>
              <p:cNvPr id="39" name="椭圆 38">
                <a:extLst>
                  <a:ext uri="{FF2B5EF4-FFF2-40B4-BE49-F238E27FC236}">
                    <a16:creationId xmlns:a16="http://schemas.microsoft.com/office/drawing/2014/main" id="{3B58856B-3E3E-4ADC-ADB6-996132519A88}"/>
                  </a:ext>
                </a:extLst>
              </p:cNvPr>
              <p:cNvSpPr/>
              <p:nvPr/>
            </p:nvSpPr>
            <p:spPr>
              <a:xfrm>
                <a:off x="5728467" y="5652601"/>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5</a:t>
                </a:r>
              </a:p>
            </p:txBody>
          </p:sp>
          <p:sp>
            <p:nvSpPr>
              <p:cNvPr id="40" name="椭圆 39">
                <a:extLst>
                  <a:ext uri="{FF2B5EF4-FFF2-40B4-BE49-F238E27FC236}">
                    <a16:creationId xmlns:a16="http://schemas.microsoft.com/office/drawing/2014/main" id="{F9D53C54-8C92-45AE-BFB1-677B10FD1899}"/>
                  </a:ext>
                </a:extLst>
              </p:cNvPr>
              <p:cNvSpPr/>
              <p:nvPr/>
            </p:nvSpPr>
            <p:spPr>
              <a:xfrm>
                <a:off x="3358458" y="3311548"/>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7</a:t>
                </a:r>
              </a:p>
            </p:txBody>
          </p:sp>
          <p:sp>
            <p:nvSpPr>
              <p:cNvPr id="41" name="椭圆 40">
                <a:extLst>
                  <a:ext uri="{FF2B5EF4-FFF2-40B4-BE49-F238E27FC236}">
                    <a16:creationId xmlns:a16="http://schemas.microsoft.com/office/drawing/2014/main" id="{182448D9-5A93-4DF9-8E09-CF8AA76A295E}"/>
                  </a:ext>
                </a:extLst>
              </p:cNvPr>
              <p:cNvSpPr/>
              <p:nvPr/>
            </p:nvSpPr>
            <p:spPr>
              <a:xfrm>
                <a:off x="8040562" y="3311548"/>
                <a:ext cx="730204" cy="73020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indent="-225425" algn="ctr" fontAlgn="base">
                  <a:lnSpc>
                    <a:spcPct val="110000"/>
                  </a:lnSpc>
                  <a:spcBef>
                    <a:spcPct val="0"/>
                  </a:spcBef>
                  <a:spcAft>
                    <a:spcPct val="0"/>
                  </a:spcAft>
                </a:pPr>
                <a:r>
                  <a:rPr lang="en-US" b="1" kern="0" dirty="0">
                    <a:solidFill>
                      <a:srgbClr val="FFFFFF"/>
                    </a:solidFill>
                    <a:latin typeface="微软雅黑" panose="020B0503020204020204" pitchFamily="34" charset="-122"/>
                    <a:ea typeface="微软雅黑" panose="020B0503020204020204" pitchFamily="34" charset="-122"/>
                  </a:rPr>
                  <a:t>3</a:t>
                </a:r>
              </a:p>
            </p:txBody>
          </p:sp>
        </p:grpSp>
        <p:sp>
          <p:nvSpPr>
            <p:cNvPr id="42" name="文本框 41">
              <a:extLst>
                <a:ext uri="{FF2B5EF4-FFF2-40B4-BE49-F238E27FC236}">
                  <a16:creationId xmlns:a16="http://schemas.microsoft.com/office/drawing/2014/main" id="{4F3D3CDD-67CB-4575-B833-EFBCB69D25ED}"/>
                </a:ext>
              </a:extLst>
            </p:cNvPr>
            <p:cNvSpPr txBox="1"/>
            <p:nvPr/>
          </p:nvSpPr>
          <p:spPr>
            <a:xfrm>
              <a:off x="7218523" y="1601984"/>
              <a:ext cx="2023014" cy="369332"/>
            </a:xfrm>
            <a:prstGeom prst="rect">
              <a:avLst/>
            </a:prstGeom>
            <a:noFill/>
          </p:spPr>
          <p:txBody>
            <a:bodyPr wrap="square" rtlCol="0">
              <a:spAutoFit/>
            </a:bodyPr>
            <a:lstStyle/>
            <a:p>
              <a:pPr algn="ctr"/>
              <a:r>
                <a:rPr lang="zh-CN" altLang="en-US" b="1" dirty="0"/>
                <a:t>简洁直观的界面</a:t>
              </a:r>
            </a:p>
          </p:txBody>
        </p:sp>
        <p:sp>
          <p:nvSpPr>
            <p:cNvPr id="43" name="文本框 42">
              <a:extLst>
                <a:ext uri="{FF2B5EF4-FFF2-40B4-BE49-F238E27FC236}">
                  <a16:creationId xmlns:a16="http://schemas.microsoft.com/office/drawing/2014/main" id="{E1335F07-948C-4048-B130-CFCC37ADC732}"/>
                </a:ext>
              </a:extLst>
            </p:cNvPr>
            <p:cNvSpPr txBox="1"/>
            <p:nvPr/>
          </p:nvSpPr>
          <p:spPr>
            <a:xfrm>
              <a:off x="9726594" y="2490161"/>
              <a:ext cx="1960582" cy="369332"/>
            </a:xfrm>
            <a:prstGeom prst="rect">
              <a:avLst/>
            </a:prstGeom>
            <a:noFill/>
          </p:spPr>
          <p:txBody>
            <a:bodyPr wrap="square" rtlCol="0">
              <a:spAutoFit/>
            </a:bodyPr>
            <a:lstStyle/>
            <a:p>
              <a:r>
                <a:rPr lang="zh-CN" altLang="en-US" b="1" dirty="0"/>
                <a:t>友好的操作流程</a:t>
              </a:r>
            </a:p>
          </p:txBody>
        </p:sp>
        <p:sp>
          <p:nvSpPr>
            <p:cNvPr id="44" name="文本框 43">
              <a:extLst>
                <a:ext uri="{FF2B5EF4-FFF2-40B4-BE49-F238E27FC236}">
                  <a16:creationId xmlns:a16="http://schemas.microsoft.com/office/drawing/2014/main" id="{58ECF0EC-D555-4613-84C8-28317E4AD206}"/>
                </a:ext>
              </a:extLst>
            </p:cNvPr>
            <p:cNvSpPr txBox="1"/>
            <p:nvPr/>
          </p:nvSpPr>
          <p:spPr>
            <a:xfrm>
              <a:off x="10306910" y="3892104"/>
              <a:ext cx="1380265" cy="369332"/>
            </a:xfrm>
            <a:prstGeom prst="rect">
              <a:avLst/>
            </a:prstGeom>
            <a:noFill/>
          </p:spPr>
          <p:txBody>
            <a:bodyPr wrap="square" rtlCol="0">
              <a:spAutoFit/>
            </a:bodyPr>
            <a:lstStyle/>
            <a:p>
              <a:r>
                <a:rPr lang="zh-CN" altLang="en-US" b="1" dirty="0"/>
                <a:t>触觉反馈</a:t>
              </a:r>
              <a:endParaRPr lang="en-US" altLang="zh-CN" b="1" dirty="0"/>
            </a:p>
          </p:txBody>
        </p:sp>
        <p:sp>
          <p:nvSpPr>
            <p:cNvPr id="45" name="文本框 44">
              <a:extLst>
                <a:ext uri="{FF2B5EF4-FFF2-40B4-BE49-F238E27FC236}">
                  <a16:creationId xmlns:a16="http://schemas.microsoft.com/office/drawing/2014/main" id="{DD8FCAE4-E359-4441-AA3C-DAA9811356E0}"/>
                </a:ext>
              </a:extLst>
            </p:cNvPr>
            <p:cNvSpPr txBox="1"/>
            <p:nvPr/>
          </p:nvSpPr>
          <p:spPr>
            <a:xfrm>
              <a:off x="9726594" y="5217487"/>
              <a:ext cx="1960582" cy="369332"/>
            </a:xfrm>
            <a:prstGeom prst="rect">
              <a:avLst/>
            </a:prstGeom>
            <a:noFill/>
          </p:spPr>
          <p:txBody>
            <a:bodyPr wrap="square" rtlCol="0">
              <a:spAutoFit/>
            </a:bodyPr>
            <a:lstStyle/>
            <a:p>
              <a:r>
                <a:rPr lang="zh-CN" altLang="en-US" b="1" dirty="0"/>
                <a:t>声音反馈</a:t>
              </a:r>
            </a:p>
          </p:txBody>
        </p:sp>
        <p:sp>
          <p:nvSpPr>
            <p:cNvPr id="46" name="文本框 45">
              <a:extLst>
                <a:ext uri="{FF2B5EF4-FFF2-40B4-BE49-F238E27FC236}">
                  <a16:creationId xmlns:a16="http://schemas.microsoft.com/office/drawing/2014/main" id="{E075B250-CFD3-4E14-9289-23BBAFB0D49E}"/>
                </a:ext>
              </a:extLst>
            </p:cNvPr>
            <p:cNvSpPr txBox="1"/>
            <p:nvPr/>
          </p:nvSpPr>
          <p:spPr>
            <a:xfrm>
              <a:off x="6835934" y="6164898"/>
              <a:ext cx="2769142" cy="369332"/>
            </a:xfrm>
            <a:prstGeom prst="rect">
              <a:avLst/>
            </a:prstGeom>
            <a:noFill/>
          </p:spPr>
          <p:txBody>
            <a:bodyPr wrap="square" rtlCol="0">
              <a:spAutoFit/>
            </a:bodyPr>
            <a:lstStyle/>
            <a:p>
              <a:pPr algn="ctr"/>
              <a:r>
                <a:rPr lang="zh-CN" altLang="en-US" b="1" dirty="0"/>
                <a:t>视觉反馈</a:t>
              </a:r>
            </a:p>
          </p:txBody>
        </p:sp>
        <p:sp>
          <p:nvSpPr>
            <p:cNvPr id="47" name="文本框 46">
              <a:extLst>
                <a:ext uri="{FF2B5EF4-FFF2-40B4-BE49-F238E27FC236}">
                  <a16:creationId xmlns:a16="http://schemas.microsoft.com/office/drawing/2014/main" id="{8EA8E6FE-5B65-495C-9ED0-6D3EF81B29A3}"/>
                </a:ext>
              </a:extLst>
            </p:cNvPr>
            <p:cNvSpPr txBox="1"/>
            <p:nvPr/>
          </p:nvSpPr>
          <p:spPr>
            <a:xfrm>
              <a:off x="4715733" y="5217487"/>
              <a:ext cx="2018405" cy="369332"/>
            </a:xfrm>
            <a:prstGeom prst="rect">
              <a:avLst/>
            </a:prstGeom>
            <a:noFill/>
          </p:spPr>
          <p:txBody>
            <a:bodyPr wrap="square" rtlCol="0">
              <a:spAutoFit/>
            </a:bodyPr>
            <a:lstStyle/>
            <a:p>
              <a:pPr algn="r"/>
              <a:r>
                <a:rPr lang="zh-CN" altLang="en-US" b="1" dirty="0"/>
                <a:t>统一的美观风格</a:t>
              </a:r>
            </a:p>
          </p:txBody>
        </p:sp>
        <p:sp>
          <p:nvSpPr>
            <p:cNvPr id="48" name="文本框 47">
              <a:extLst>
                <a:ext uri="{FF2B5EF4-FFF2-40B4-BE49-F238E27FC236}">
                  <a16:creationId xmlns:a16="http://schemas.microsoft.com/office/drawing/2014/main" id="{89226F6D-2C4C-4199-9520-CC432B6E61B3}"/>
                </a:ext>
              </a:extLst>
            </p:cNvPr>
            <p:cNvSpPr txBox="1"/>
            <p:nvPr/>
          </p:nvSpPr>
          <p:spPr>
            <a:xfrm>
              <a:off x="4715735" y="3765852"/>
              <a:ext cx="1380265" cy="646331"/>
            </a:xfrm>
            <a:prstGeom prst="rect">
              <a:avLst/>
            </a:prstGeom>
            <a:noFill/>
          </p:spPr>
          <p:txBody>
            <a:bodyPr wrap="square" rtlCol="0">
              <a:spAutoFit/>
            </a:bodyPr>
            <a:lstStyle/>
            <a:p>
              <a:pPr algn="ctr"/>
              <a:r>
                <a:rPr lang="zh-CN" altLang="en-US" b="1" dirty="0"/>
                <a:t>专心选取的</a:t>
              </a:r>
              <a:endParaRPr lang="en-US" altLang="zh-CN" b="1" dirty="0"/>
            </a:p>
            <a:p>
              <a:pPr algn="ctr"/>
              <a:r>
                <a:rPr lang="zh-CN" altLang="en-US" b="1" dirty="0"/>
                <a:t>教学素材</a:t>
              </a:r>
            </a:p>
          </p:txBody>
        </p:sp>
        <p:sp>
          <p:nvSpPr>
            <p:cNvPr id="49" name="文本框 48">
              <a:extLst>
                <a:ext uri="{FF2B5EF4-FFF2-40B4-BE49-F238E27FC236}">
                  <a16:creationId xmlns:a16="http://schemas.microsoft.com/office/drawing/2014/main" id="{77A52DE1-7ABE-426C-BB00-CA2C9E74B8DC}"/>
                </a:ext>
              </a:extLst>
            </p:cNvPr>
            <p:cNvSpPr txBox="1"/>
            <p:nvPr/>
          </p:nvSpPr>
          <p:spPr>
            <a:xfrm>
              <a:off x="4715735" y="2496795"/>
              <a:ext cx="2018404" cy="369332"/>
            </a:xfrm>
            <a:prstGeom prst="rect">
              <a:avLst/>
            </a:prstGeom>
            <a:noFill/>
          </p:spPr>
          <p:txBody>
            <a:bodyPr wrap="square" rtlCol="0">
              <a:spAutoFit/>
            </a:bodyPr>
            <a:lstStyle/>
            <a:p>
              <a:pPr algn="r"/>
              <a:r>
                <a:rPr lang="zh-CN" altLang="en-US" b="1" dirty="0"/>
                <a:t>精心选择的配色</a:t>
              </a:r>
            </a:p>
          </p:txBody>
        </p:sp>
        <p:sp>
          <p:nvSpPr>
            <p:cNvPr id="52" name="文本框 51">
              <a:extLst>
                <a:ext uri="{FF2B5EF4-FFF2-40B4-BE49-F238E27FC236}">
                  <a16:creationId xmlns:a16="http://schemas.microsoft.com/office/drawing/2014/main" id="{19E3AACF-1153-4759-978F-85F4B1332BD7}"/>
                </a:ext>
              </a:extLst>
            </p:cNvPr>
            <p:cNvSpPr txBox="1"/>
            <p:nvPr/>
          </p:nvSpPr>
          <p:spPr>
            <a:xfrm>
              <a:off x="7139380" y="3639566"/>
              <a:ext cx="2124149" cy="874407"/>
            </a:xfrm>
            <a:prstGeom prst="rect">
              <a:avLst/>
            </a:prstGeom>
            <a:noFill/>
          </p:spPr>
          <p:txBody>
            <a:bodyPr wrap="square" rtlCol="0">
              <a:spAutoFit/>
            </a:bodyPr>
            <a:lstStyle/>
            <a:p>
              <a:pPr algn="ctr">
                <a:lnSpc>
                  <a:spcPct val="150000"/>
                </a:lnSpc>
              </a:pPr>
              <a:r>
                <a:rPr lang="en-US" altLang="zh-CN" b="1" dirty="0" err="1">
                  <a:solidFill>
                    <a:srgbClr val="002060"/>
                  </a:solidFill>
                </a:rPr>
                <a:t>StoryLingoKids</a:t>
              </a:r>
              <a:endParaRPr lang="en-US" altLang="zh-CN" b="1" dirty="0">
                <a:solidFill>
                  <a:srgbClr val="002060"/>
                </a:solidFill>
              </a:endParaRPr>
            </a:p>
            <a:p>
              <a:pPr algn="ctr">
                <a:lnSpc>
                  <a:spcPct val="150000"/>
                </a:lnSpc>
              </a:pPr>
              <a:r>
                <a:rPr lang="zh-CN" altLang="en-US" b="1" dirty="0">
                  <a:solidFill>
                    <a:srgbClr val="002060"/>
                  </a:solidFill>
                </a:rPr>
                <a:t>交互设计特点</a:t>
              </a:r>
              <a:endParaRPr lang="en-US" altLang="zh-CN" b="1" dirty="0">
                <a:solidFill>
                  <a:srgbClr val="002060"/>
                </a:solidFill>
              </a:endParaRPr>
            </a:p>
          </p:txBody>
        </p:sp>
      </p:grpSp>
      <p:grpSp>
        <p:nvGrpSpPr>
          <p:cNvPr id="53" name="组合 52">
            <a:extLst>
              <a:ext uri="{FF2B5EF4-FFF2-40B4-BE49-F238E27FC236}">
                <a16:creationId xmlns:a16="http://schemas.microsoft.com/office/drawing/2014/main" id="{F86B5C52-1082-4E19-B4C8-6EF9CFCE0338}"/>
              </a:ext>
            </a:extLst>
          </p:cNvPr>
          <p:cNvGrpSpPr/>
          <p:nvPr/>
        </p:nvGrpSpPr>
        <p:grpSpPr>
          <a:xfrm>
            <a:off x="829261" y="2866127"/>
            <a:ext cx="3331116" cy="523220"/>
            <a:chOff x="1106352" y="2015989"/>
            <a:chExt cx="3030906" cy="523220"/>
          </a:xfrm>
        </p:grpSpPr>
        <p:sp>
          <p:nvSpPr>
            <p:cNvPr id="54" name="文本框 53">
              <a:extLst>
                <a:ext uri="{FF2B5EF4-FFF2-40B4-BE49-F238E27FC236}">
                  <a16:creationId xmlns:a16="http://schemas.microsoft.com/office/drawing/2014/main" id="{CBC2170C-7069-4A90-88EA-15D15DD5F7E9}"/>
                </a:ext>
              </a:extLst>
            </p:cNvPr>
            <p:cNvSpPr txBox="1"/>
            <p:nvPr/>
          </p:nvSpPr>
          <p:spPr>
            <a:xfrm>
              <a:off x="1106352" y="2015989"/>
              <a:ext cx="643789" cy="523220"/>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800" dirty="0">
                  <a:solidFill>
                    <a:srgbClr val="0070C0"/>
                  </a:solidFill>
                  <a:latin typeface="Arial" panose="020B0604020202020204" pitchFamily="34" charset="0"/>
                  <a:ea typeface="微软雅黑" panose="020B0503020204020204" pitchFamily="34" charset="-122"/>
                </a:rPr>
                <a:t>01</a:t>
              </a:r>
              <a:endParaRPr lang="zh-CN" altLang="en-US" sz="2800" dirty="0">
                <a:solidFill>
                  <a:srgbClr val="0070C0"/>
                </a:solidFill>
                <a:latin typeface="Arial" panose="020B0604020202020204" pitchFamily="34" charset="0"/>
                <a:ea typeface="微软雅黑" panose="020B0503020204020204" pitchFamily="34" charset="-122"/>
              </a:endParaRPr>
            </a:p>
          </p:txBody>
        </p:sp>
        <p:sp>
          <p:nvSpPr>
            <p:cNvPr id="56" name="文本框 55">
              <a:extLst>
                <a:ext uri="{FF2B5EF4-FFF2-40B4-BE49-F238E27FC236}">
                  <a16:creationId xmlns:a16="http://schemas.microsoft.com/office/drawing/2014/main" id="{C892D8E3-A2A3-4C0D-AB76-C7B2888A7904}"/>
                </a:ext>
              </a:extLst>
            </p:cNvPr>
            <p:cNvSpPr txBox="1"/>
            <p:nvPr/>
          </p:nvSpPr>
          <p:spPr>
            <a:xfrm>
              <a:off x="1855435" y="2092934"/>
              <a:ext cx="2281823" cy="369332"/>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1800" b="1" dirty="0">
                  <a:solidFill>
                    <a:schemeClr val="tx1"/>
                  </a:solidFill>
                  <a:latin typeface="Arial" panose="020B0604020202020204" pitchFamily="34" charset="0"/>
                  <a:ea typeface="微软雅黑" panose="020B0503020204020204" pitchFamily="34" charset="-122"/>
                </a:rPr>
                <a:t>以幼儿为中心的设计</a:t>
              </a:r>
              <a:endParaRPr lang="en-US" altLang="zh-CN" sz="1800" b="1" dirty="0">
                <a:solidFill>
                  <a:schemeClr val="tx1"/>
                </a:solidFill>
                <a:latin typeface="Arial" panose="020B0604020202020204" pitchFamily="34" charset="0"/>
                <a:ea typeface="微软雅黑" panose="020B0503020204020204" pitchFamily="34" charset="-122"/>
              </a:endParaRPr>
            </a:p>
          </p:txBody>
        </p:sp>
      </p:grpSp>
      <p:grpSp>
        <p:nvGrpSpPr>
          <p:cNvPr id="58" name="组合 57">
            <a:extLst>
              <a:ext uri="{FF2B5EF4-FFF2-40B4-BE49-F238E27FC236}">
                <a16:creationId xmlns:a16="http://schemas.microsoft.com/office/drawing/2014/main" id="{B4C2E3AA-6BCB-45D4-8CCF-618AC5567C41}"/>
              </a:ext>
            </a:extLst>
          </p:cNvPr>
          <p:cNvGrpSpPr/>
          <p:nvPr/>
        </p:nvGrpSpPr>
        <p:grpSpPr>
          <a:xfrm>
            <a:off x="829261" y="3599157"/>
            <a:ext cx="3331116" cy="523220"/>
            <a:chOff x="1106352" y="2015989"/>
            <a:chExt cx="3030906" cy="523220"/>
          </a:xfrm>
        </p:grpSpPr>
        <p:sp>
          <p:nvSpPr>
            <p:cNvPr id="59" name="文本框 58">
              <a:extLst>
                <a:ext uri="{FF2B5EF4-FFF2-40B4-BE49-F238E27FC236}">
                  <a16:creationId xmlns:a16="http://schemas.microsoft.com/office/drawing/2014/main" id="{BE522D6E-0E95-40C4-AA21-A5CA62CBF580}"/>
                </a:ext>
              </a:extLst>
            </p:cNvPr>
            <p:cNvSpPr txBox="1"/>
            <p:nvPr/>
          </p:nvSpPr>
          <p:spPr>
            <a:xfrm>
              <a:off x="1106352" y="2015989"/>
              <a:ext cx="643789" cy="523220"/>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800" dirty="0">
                  <a:solidFill>
                    <a:srgbClr val="0070C0"/>
                  </a:solidFill>
                  <a:latin typeface="Arial" panose="020B0604020202020204" pitchFamily="34" charset="0"/>
                  <a:ea typeface="微软雅黑" panose="020B0503020204020204" pitchFamily="34" charset="-122"/>
                </a:rPr>
                <a:t>02</a:t>
              </a:r>
              <a:endParaRPr lang="zh-CN" altLang="en-US" sz="2800" dirty="0">
                <a:solidFill>
                  <a:srgbClr val="0070C0"/>
                </a:solidFill>
                <a:latin typeface="Arial" panose="020B0604020202020204" pitchFamily="34" charset="0"/>
                <a:ea typeface="微软雅黑" panose="020B0503020204020204" pitchFamily="34" charset="-122"/>
              </a:endParaRPr>
            </a:p>
          </p:txBody>
        </p:sp>
        <p:sp>
          <p:nvSpPr>
            <p:cNvPr id="60" name="文本框 59">
              <a:extLst>
                <a:ext uri="{FF2B5EF4-FFF2-40B4-BE49-F238E27FC236}">
                  <a16:creationId xmlns:a16="http://schemas.microsoft.com/office/drawing/2014/main" id="{0EA614D8-BA9C-4BE3-A96A-7B037ED06925}"/>
                </a:ext>
              </a:extLst>
            </p:cNvPr>
            <p:cNvSpPr txBox="1"/>
            <p:nvPr/>
          </p:nvSpPr>
          <p:spPr>
            <a:xfrm>
              <a:off x="1855435" y="2092934"/>
              <a:ext cx="2281823" cy="369332"/>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1800" b="1" dirty="0">
                  <a:solidFill>
                    <a:schemeClr val="tx1"/>
                  </a:solidFill>
                  <a:latin typeface="Arial" panose="020B0604020202020204" pitchFamily="34" charset="0"/>
                  <a:ea typeface="微软雅黑" panose="020B0503020204020204" pitchFamily="34" charset="-122"/>
                </a:rPr>
                <a:t>强化多感官学习体验</a:t>
              </a:r>
              <a:endParaRPr lang="en-US" altLang="zh-CN" sz="1800" b="1" dirty="0">
                <a:solidFill>
                  <a:schemeClr val="tx1"/>
                </a:solidFill>
                <a:latin typeface="Arial" panose="020B0604020202020204" pitchFamily="34" charset="0"/>
                <a:ea typeface="微软雅黑" panose="020B0503020204020204" pitchFamily="34" charset="-122"/>
              </a:endParaRPr>
            </a:p>
          </p:txBody>
        </p:sp>
      </p:grpSp>
      <p:grpSp>
        <p:nvGrpSpPr>
          <p:cNvPr id="61" name="组合 60">
            <a:extLst>
              <a:ext uri="{FF2B5EF4-FFF2-40B4-BE49-F238E27FC236}">
                <a16:creationId xmlns:a16="http://schemas.microsoft.com/office/drawing/2014/main" id="{8BC876A1-441F-4F52-95E6-C73182298D9A}"/>
              </a:ext>
            </a:extLst>
          </p:cNvPr>
          <p:cNvGrpSpPr/>
          <p:nvPr/>
        </p:nvGrpSpPr>
        <p:grpSpPr>
          <a:xfrm>
            <a:off x="829261" y="4332186"/>
            <a:ext cx="3331116" cy="523220"/>
            <a:chOff x="1106352" y="2015989"/>
            <a:chExt cx="3030906" cy="523220"/>
          </a:xfrm>
        </p:grpSpPr>
        <p:sp>
          <p:nvSpPr>
            <p:cNvPr id="62" name="文本框 61">
              <a:extLst>
                <a:ext uri="{FF2B5EF4-FFF2-40B4-BE49-F238E27FC236}">
                  <a16:creationId xmlns:a16="http://schemas.microsoft.com/office/drawing/2014/main" id="{F6AD550F-A213-4DF8-A41F-7B5D9A84D9CC}"/>
                </a:ext>
              </a:extLst>
            </p:cNvPr>
            <p:cNvSpPr txBox="1"/>
            <p:nvPr/>
          </p:nvSpPr>
          <p:spPr>
            <a:xfrm>
              <a:off x="1106352" y="2015989"/>
              <a:ext cx="643789" cy="523220"/>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800" dirty="0">
                  <a:solidFill>
                    <a:srgbClr val="0070C0"/>
                  </a:solidFill>
                  <a:latin typeface="Arial" panose="020B0604020202020204" pitchFamily="34" charset="0"/>
                  <a:ea typeface="微软雅黑" panose="020B0503020204020204" pitchFamily="34" charset="-122"/>
                </a:rPr>
                <a:t>03</a:t>
              </a:r>
              <a:endParaRPr lang="zh-CN" altLang="en-US" sz="2800" dirty="0">
                <a:solidFill>
                  <a:srgbClr val="0070C0"/>
                </a:solidFill>
                <a:latin typeface="Arial" panose="020B0604020202020204" pitchFamily="34" charset="0"/>
                <a:ea typeface="微软雅黑" panose="020B0503020204020204" pitchFamily="34" charset="-122"/>
              </a:endParaRPr>
            </a:p>
          </p:txBody>
        </p:sp>
        <p:sp>
          <p:nvSpPr>
            <p:cNvPr id="63" name="文本框 62">
              <a:extLst>
                <a:ext uri="{FF2B5EF4-FFF2-40B4-BE49-F238E27FC236}">
                  <a16:creationId xmlns:a16="http://schemas.microsoft.com/office/drawing/2014/main" id="{92BF4FB4-8417-4DD9-808F-76AEB7E01F8B}"/>
                </a:ext>
              </a:extLst>
            </p:cNvPr>
            <p:cNvSpPr txBox="1"/>
            <p:nvPr/>
          </p:nvSpPr>
          <p:spPr>
            <a:xfrm>
              <a:off x="1855435" y="2092934"/>
              <a:ext cx="2281823" cy="369332"/>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1800" b="1" dirty="0">
                  <a:solidFill>
                    <a:schemeClr val="tx1"/>
                  </a:solidFill>
                  <a:latin typeface="Arial" panose="020B0604020202020204" pitchFamily="34" charset="0"/>
                  <a:ea typeface="微软雅黑" panose="020B0503020204020204" pitchFamily="34" charset="-122"/>
                </a:rPr>
                <a:t>创建互动和参与感</a:t>
              </a:r>
              <a:endParaRPr lang="en-US" altLang="zh-CN" sz="1800" b="1" dirty="0">
                <a:solidFill>
                  <a:schemeClr val="tx1"/>
                </a:solidFill>
                <a:latin typeface="Arial" panose="020B0604020202020204" pitchFamily="34" charset="0"/>
                <a:ea typeface="微软雅黑" panose="020B0503020204020204" pitchFamily="34" charset="-122"/>
              </a:endParaRPr>
            </a:p>
          </p:txBody>
        </p:sp>
      </p:grpSp>
      <p:grpSp>
        <p:nvGrpSpPr>
          <p:cNvPr id="64" name="组合 63">
            <a:extLst>
              <a:ext uri="{FF2B5EF4-FFF2-40B4-BE49-F238E27FC236}">
                <a16:creationId xmlns:a16="http://schemas.microsoft.com/office/drawing/2014/main" id="{F078B542-186C-46C1-9556-C03210236F75}"/>
              </a:ext>
            </a:extLst>
          </p:cNvPr>
          <p:cNvGrpSpPr/>
          <p:nvPr/>
        </p:nvGrpSpPr>
        <p:grpSpPr>
          <a:xfrm>
            <a:off x="829261" y="5003661"/>
            <a:ext cx="3331116" cy="646331"/>
            <a:chOff x="1106352" y="1954435"/>
            <a:chExt cx="3030906" cy="646331"/>
          </a:xfrm>
        </p:grpSpPr>
        <p:sp>
          <p:nvSpPr>
            <p:cNvPr id="65" name="文本框 64">
              <a:extLst>
                <a:ext uri="{FF2B5EF4-FFF2-40B4-BE49-F238E27FC236}">
                  <a16:creationId xmlns:a16="http://schemas.microsoft.com/office/drawing/2014/main" id="{A980B95A-C7FA-4F16-AF2B-AA4618BF6751}"/>
                </a:ext>
              </a:extLst>
            </p:cNvPr>
            <p:cNvSpPr txBox="1"/>
            <p:nvPr/>
          </p:nvSpPr>
          <p:spPr>
            <a:xfrm>
              <a:off x="1106352" y="2015989"/>
              <a:ext cx="643789" cy="523220"/>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800" dirty="0">
                  <a:solidFill>
                    <a:srgbClr val="0070C0"/>
                  </a:solidFill>
                  <a:latin typeface="Arial" panose="020B0604020202020204" pitchFamily="34" charset="0"/>
                  <a:ea typeface="微软雅黑" panose="020B0503020204020204" pitchFamily="34" charset="-122"/>
                </a:rPr>
                <a:t>04</a:t>
              </a:r>
              <a:endParaRPr lang="zh-CN" altLang="en-US" sz="2800" dirty="0">
                <a:solidFill>
                  <a:srgbClr val="0070C0"/>
                </a:solidFill>
                <a:latin typeface="Arial" panose="020B0604020202020204" pitchFamily="34" charset="0"/>
                <a:ea typeface="微软雅黑" panose="020B0503020204020204" pitchFamily="34" charset="-122"/>
              </a:endParaRPr>
            </a:p>
          </p:txBody>
        </p:sp>
        <p:sp>
          <p:nvSpPr>
            <p:cNvPr id="66" name="文本框 65">
              <a:extLst>
                <a:ext uri="{FF2B5EF4-FFF2-40B4-BE49-F238E27FC236}">
                  <a16:creationId xmlns:a16="http://schemas.microsoft.com/office/drawing/2014/main" id="{B3FEEF24-6F46-40FB-82C2-E4A8F917FA56}"/>
                </a:ext>
              </a:extLst>
            </p:cNvPr>
            <p:cNvSpPr txBox="1"/>
            <p:nvPr/>
          </p:nvSpPr>
          <p:spPr>
            <a:xfrm>
              <a:off x="1855435" y="1954435"/>
              <a:ext cx="2281823" cy="646331"/>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1800" b="1" dirty="0">
                  <a:solidFill>
                    <a:schemeClr val="tx1"/>
                  </a:solidFill>
                  <a:latin typeface="Arial" panose="020B0604020202020204" pitchFamily="34" charset="0"/>
                  <a:ea typeface="微软雅黑" panose="020B0503020204020204" pitchFamily="34" charset="-122"/>
                </a:rPr>
                <a:t>简化设计避免认知负担</a:t>
              </a:r>
              <a:endParaRPr lang="en-US" altLang="zh-CN" sz="1800" b="1" dirty="0">
                <a:solidFill>
                  <a:schemeClr val="tx1"/>
                </a:solidFill>
                <a:latin typeface="Arial" panose="020B0604020202020204" pitchFamily="34" charset="0"/>
                <a:ea typeface="微软雅黑" panose="020B0503020204020204" pitchFamily="34" charset="-122"/>
              </a:endParaRPr>
            </a:p>
          </p:txBody>
        </p:sp>
      </p:grpSp>
      <p:grpSp>
        <p:nvGrpSpPr>
          <p:cNvPr id="67" name="组合 66">
            <a:extLst>
              <a:ext uri="{FF2B5EF4-FFF2-40B4-BE49-F238E27FC236}">
                <a16:creationId xmlns:a16="http://schemas.microsoft.com/office/drawing/2014/main" id="{6417ACAD-FA2F-4B60-BAD5-2CFD49A6B04B}"/>
              </a:ext>
            </a:extLst>
          </p:cNvPr>
          <p:cNvGrpSpPr/>
          <p:nvPr/>
        </p:nvGrpSpPr>
        <p:grpSpPr>
          <a:xfrm>
            <a:off x="829261" y="5798245"/>
            <a:ext cx="3331116" cy="523220"/>
            <a:chOff x="1106352" y="2015989"/>
            <a:chExt cx="3030906" cy="523220"/>
          </a:xfrm>
        </p:grpSpPr>
        <p:sp>
          <p:nvSpPr>
            <p:cNvPr id="68" name="文本框 67">
              <a:extLst>
                <a:ext uri="{FF2B5EF4-FFF2-40B4-BE49-F238E27FC236}">
                  <a16:creationId xmlns:a16="http://schemas.microsoft.com/office/drawing/2014/main" id="{07B28A1B-547F-4937-917A-192FE487EB0A}"/>
                </a:ext>
              </a:extLst>
            </p:cNvPr>
            <p:cNvSpPr txBox="1"/>
            <p:nvPr/>
          </p:nvSpPr>
          <p:spPr>
            <a:xfrm>
              <a:off x="1106352" y="2015989"/>
              <a:ext cx="643789" cy="523220"/>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800" dirty="0">
                  <a:solidFill>
                    <a:srgbClr val="0070C0"/>
                  </a:solidFill>
                  <a:latin typeface="Arial" panose="020B0604020202020204" pitchFamily="34" charset="0"/>
                  <a:ea typeface="微软雅黑" panose="020B0503020204020204" pitchFamily="34" charset="-122"/>
                </a:rPr>
                <a:t>05</a:t>
              </a:r>
              <a:endParaRPr lang="zh-CN" altLang="en-US" sz="2800" dirty="0">
                <a:solidFill>
                  <a:srgbClr val="0070C0"/>
                </a:solidFill>
                <a:latin typeface="Arial" panose="020B0604020202020204" pitchFamily="34" charset="0"/>
                <a:ea typeface="微软雅黑" panose="020B0503020204020204" pitchFamily="34" charset="-122"/>
              </a:endParaRPr>
            </a:p>
          </p:txBody>
        </p:sp>
        <p:sp>
          <p:nvSpPr>
            <p:cNvPr id="69" name="文本框 68">
              <a:extLst>
                <a:ext uri="{FF2B5EF4-FFF2-40B4-BE49-F238E27FC236}">
                  <a16:creationId xmlns:a16="http://schemas.microsoft.com/office/drawing/2014/main" id="{9538DC4F-545E-4761-A350-853A8520F524}"/>
                </a:ext>
              </a:extLst>
            </p:cNvPr>
            <p:cNvSpPr txBox="1"/>
            <p:nvPr/>
          </p:nvSpPr>
          <p:spPr>
            <a:xfrm>
              <a:off x="1855435" y="2092934"/>
              <a:ext cx="2281823" cy="369332"/>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1800" b="1" dirty="0">
                  <a:solidFill>
                    <a:schemeClr val="tx1"/>
                  </a:solidFill>
                  <a:latin typeface="Arial" panose="020B0604020202020204" pitchFamily="34" charset="0"/>
                  <a:ea typeface="微软雅黑" panose="020B0503020204020204" pitchFamily="34" charset="-122"/>
                </a:rPr>
                <a:t>整合教育与娱乐</a:t>
              </a:r>
              <a:endParaRPr lang="en-US" altLang="zh-CN" sz="1800" b="1" dirty="0">
                <a:solidFill>
                  <a:schemeClr val="tx1"/>
                </a:solidFill>
                <a:latin typeface="Arial" panose="020B0604020202020204" pitchFamily="34" charset="0"/>
                <a:ea typeface="微软雅黑" panose="020B0503020204020204" pitchFamily="34" charset="-122"/>
              </a:endParaRPr>
            </a:p>
          </p:txBody>
        </p:sp>
      </p:grpSp>
      <p:sp>
        <p:nvSpPr>
          <p:cNvPr id="71" name="文本框 70">
            <a:extLst>
              <a:ext uri="{FF2B5EF4-FFF2-40B4-BE49-F238E27FC236}">
                <a16:creationId xmlns:a16="http://schemas.microsoft.com/office/drawing/2014/main" id="{A4A6F432-2A05-431A-9B95-D9D94E91CB94}"/>
              </a:ext>
            </a:extLst>
          </p:cNvPr>
          <p:cNvSpPr txBox="1"/>
          <p:nvPr/>
        </p:nvSpPr>
        <p:spPr>
          <a:xfrm>
            <a:off x="666751" y="1840410"/>
            <a:ext cx="3694902" cy="879856"/>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交互设计理念</a:t>
            </a:r>
            <a:endPar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Interaction Design Philosophy</a:t>
            </a:r>
            <a:endParaRPr kumimoji="0" lang="zh-CN" altLang="en-US"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6566164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05</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627722"/>
            <a:ext cx="7764473" cy="141205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3600" b="1" dirty="0">
                <a:solidFill>
                  <a:prstClr val="black"/>
                </a:solidFill>
                <a:latin typeface="微软雅黑"/>
                <a:ea typeface="微软雅黑"/>
              </a:rPr>
              <a:t>技术选型与实现</a:t>
            </a:r>
            <a:endParaRPr kumimoji="0" lang="zh-CN" altLang="en-US" sz="36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2060"/>
                </a:solidFill>
                <a:effectLst/>
                <a:uLnTx/>
                <a:uFillTx/>
                <a:latin typeface="微软雅黑"/>
                <a:ea typeface="微软雅黑"/>
                <a:cs typeface="+mn-cs"/>
              </a:rPr>
              <a:t>Technology Selection and </a:t>
            </a:r>
            <a:r>
              <a:rPr kumimoji="0" lang="en-US" altLang="zh-CN" sz="2400" b="1" i="0" u="none" strike="noStrike" kern="1200" cap="none" spc="0" normalizeH="0" baseline="0" noProof="0" dirty="0" err="1">
                <a:ln>
                  <a:noFill/>
                </a:ln>
                <a:solidFill>
                  <a:srgbClr val="002060"/>
                </a:solidFill>
                <a:effectLst/>
                <a:uLnTx/>
                <a:uFillTx/>
                <a:latin typeface="微软雅黑"/>
                <a:ea typeface="微软雅黑"/>
                <a:cs typeface="+mn-cs"/>
              </a:rPr>
              <a:t>Realisation</a:t>
            </a:r>
            <a:endParaRPr kumimoji="0" lang="en-US" altLang="zh-CN" sz="2400" b="1" i="0" u="none" strike="noStrike" kern="1200" cap="none" spc="0" normalizeH="0" baseline="0" noProof="0" dirty="0">
              <a:ln>
                <a:noFill/>
              </a:ln>
              <a:solidFill>
                <a:srgbClr val="002060"/>
              </a:solidFill>
              <a:effectLst/>
              <a:uLnTx/>
              <a:uFillTx/>
              <a:latin typeface="微软雅黑"/>
              <a:ea typeface="微软雅黑"/>
              <a:cs typeface="+mn-cs"/>
            </a:endParaRPr>
          </a:p>
        </p:txBody>
      </p:sp>
    </p:spTree>
    <p:extLst>
      <p:ext uri="{BB962C8B-B14F-4D97-AF65-F5344CB8AC3E}">
        <p14:creationId xmlns:p14="http://schemas.microsoft.com/office/powerpoint/2010/main" val="19709697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dirty="0">
                <a:solidFill>
                  <a:prstClr val="black"/>
                </a:solidFill>
                <a:latin typeface="微软雅黑" panose="020B0503020204020204" pitchFamily="34" charset="-122"/>
                <a:ea typeface="微软雅黑" panose="020B0503020204020204" pitchFamily="34" charset="-122"/>
              </a:rPr>
              <a:t>技术选型与实现</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Technology Selection and </a:t>
            </a:r>
            <a:r>
              <a:rPr kumimoji="0" lang="en-US" altLang="zh-CN" sz="1800" b="1"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j-cs"/>
              </a:rPr>
              <a:t>Realisation</a:t>
            </a:r>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sp>
        <p:nvSpPr>
          <p:cNvPr id="9" name="椭圆 8">
            <a:extLst>
              <a:ext uri="{FF2B5EF4-FFF2-40B4-BE49-F238E27FC236}">
                <a16:creationId xmlns:a16="http://schemas.microsoft.com/office/drawing/2014/main" id="{6E53D553-D14A-9510-29DC-0BD871A344F7}"/>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10215561"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167866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5.1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技术选型</a:t>
            </a:r>
          </a:p>
        </p:txBody>
      </p:sp>
      <p:sp>
        <p:nvSpPr>
          <p:cNvPr id="15" name="椭圆 14">
            <a:extLst>
              <a:ext uri="{FF2B5EF4-FFF2-40B4-BE49-F238E27FC236}">
                <a16:creationId xmlns:a16="http://schemas.microsoft.com/office/drawing/2014/main" id="{44E2067A-8CDC-4EA6-8FE0-CCFB3824AC5C}"/>
              </a:ext>
            </a:extLst>
          </p:cNvPr>
          <p:cNvSpPr/>
          <p:nvPr/>
        </p:nvSpPr>
        <p:spPr>
          <a:xfrm>
            <a:off x="8793956"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7" name="椭圆 16">
            <a:extLst>
              <a:ext uri="{FF2B5EF4-FFF2-40B4-BE49-F238E27FC236}">
                <a16:creationId xmlns:a16="http://schemas.microsoft.com/office/drawing/2014/main" id="{EFCDFEEB-9BAC-40E1-9D4F-9F6751151EF7}"/>
              </a:ext>
            </a:extLst>
          </p:cNvPr>
          <p:cNvSpPr/>
          <p:nvPr/>
        </p:nvSpPr>
        <p:spPr>
          <a:xfrm>
            <a:off x="8320087"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grpSp>
        <p:nvGrpSpPr>
          <p:cNvPr id="45" name="组合 44">
            <a:extLst>
              <a:ext uri="{FF2B5EF4-FFF2-40B4-BE49-F238E27FC236}">
                <a16:creationId xmlns:a16="http://schemas.microsoft.com/office/drawing/2014/main" id="{9918097F-91D2-4ED3-B43F-1473749D2CA6}"/>
              </a:ext>
            </a:extLst>
          </p:cNvPr>
          <p:cNvGrpSpPr/>
          <p:nvPr/>
        </p:nvGrpSpPr>
        <p:grpSpPr>
          <a:xfrm>
            <a:off x="645132" y="4152061"/>
            <a:ext cx="10880117" cy="1199641"/>
            <a:chOff x="645132" y="3984700"/>
            <a:chExt cx="10880117" cy="1199641"/>
          </a:xfrm>
        </p:grpSpPr>
        <p:grpSp>
          <p:nvGrpSpPr>
            <p:cNvPr id="8" name="组合 7">
              <a:extLst>
                <a:ext uri="{FF2B5EF4-FFF2-40B4-BE49-F238E27FC236}">
                  <a16:creationId xmlns:a16="http://schemas.microsoft.com/office/drawing/2014/main" id="{5FB76CB3-E447-4F84-A56B-5C120474BCB7}"/>
                </a:ext>
              </a:extLst>
            </p:cNvPr>
            <p:cNvGrpSpPr/>
            <p:nvPr/>
          </p:nvGrpSpPr>
          <p:grpSpPr>
            <a:xfrm>
              <a:off x="645132" y="3984700"/>
              <a:ext cx="5196868" cy="1199641"/>
              <a:chOff x="645132" y="3984700"/>
              <a:chExt cx="5196868" cy="1199641"/>
            </a:xfrm>
          </p:grpSpPr>
          <p:pic>
            <p:nvPicPr>
              <p:cNvPr id="23" name="图片 22">
                <a:extLst>
                  <a:ext uri="{FF2B5EF4-FFF2-40B4-BE49-F238E27FC236}">
                    <a16:creationId xmlns:a16="http://schemas.microsoft.com/office/drawing/2014/main" id="{39565EC4-0A14-4E50-831E-00435B2DE5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132" y="4369561"/>
                <a:ext cx="808080" cy="805902"/>
              </a:xfrm>
              <a:prstGeom prst="rect">
                <a:avLst/>
              </a:prstGeom>
            </p:spPr>
          </p:pic>
          <p:sp>
            <p:nvSpPr>
              <p:cNvPr id="26" name="矩形: 圆角 25">
                <a:extLst>
                  <a:ext uri="{FF2B5EF4-FFF2-40B4-BE49-F238E27FC236}">
                    <a16:creationId xmlns:a16="http://schemas.microsoft.com/office/drawing/2014/main" id="{78513E99-9114-49FC-9481-D8559F1C497F}"/>
                  </a:ext>
                </a:extLst>
              </p:cNvPr>
              <p:cNvSpPr/>
              <p:nvPr/>
            </p:nvSpPr>
            <p:spPr>
              <a:xfrm>
                <a:off x="1625600" y="4385692"/>
                <a:ext cx="4216400" cy="798649"/>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en-US" altLang="zh-CN" sz="1400" dirty="0">
                    <a:solidFill>
                      <a:srgbClr val="002060"/>
                    </a:solidFill>
                    <a:latin typeface="Arial" panose="020B0604020202020204" pitchFamily="34" charset="0"/>
                    <a:cs typeface="Arial" panose="020B0604020202020204" pitchFamily="34" charset="0"/>
                  </a:rPr>
                  <a:t>Official IDE for Android, enhancing developer productivity with advanced coding and testing tools.</a:t>
                </a:r>
                <a:endParaRPr lang="zh-CN" altLang="en-US" sz="1400" dirty="0">
                  <a:solidFill>
                    <a:srgbClr val="002060"/>
                  </a:solidFill>
                  <a:latin typeface="Arial" panose="020B0604020202020204" pitchFamily="34" charset="0"/>
                  <a:cs typeface="Arial" panose="020B0604020202020204" pitchFamily="34" charset="0"/>
                </a:endParaRPr>
              </a:p>
            </p:txBody>
          </p:sp>
          <p:sp>
            <p:nvSpPr>
              <p:cNvPr id="27" name="矩形: 圆角 26">
                <a:extLst>
                  <a:ext uri="{FF2B5EF4-FFF2-40B4-BE49-F238E27FC236}">
                    <a16:creationId xmlns:a16="http://schemas.microsoft.com/office/drawing/2014/main" id="{711296F1-CF9C-4113-AD8D-948CA8DFE083}"/>
                  </a:ext>
                </a:extLst>
              </p:cNvPr>
              <p:cNvSpPr/>
              <p:nvPr/>
            </p:nvSpPr>
            <p:spPr>
              <a:xfrm>
                <a:off x="2460709" y="3984700"/>
                <a:ext cx="2546182" cy="408147"/>
              </a:xfrm>
              <a:prstGeom prst="roundRect">
                <a:avLst>
                  <a:gd name="adj" fmla="val 313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dirty="0">
                    <a:solidFill>
                      <a:schemeClr val="lt1">
                        <a:lumMod val="100000"/>
                      </a:schemeClr>
                    </a:solidFill>
                    <a:latin typeface="+mj-lt"/>
                  </a:rPr>
                  <a:t>Android Studio</a:t>
                </a:r>
              </a:p>
            </p:txBody>
          </p:sp>
        </p:grpSp>
        <p:grpSp>
          <p:nvGrpSpPr>
            <p:cNvPr id="5" name="组合 4">
              <a:extLst>
                <a:ext uri="{FF2B5EF4-FFF2-40B4-BE49-F238E27FC236}">
                  <a16:creationId xmlns:a16="http://schemas.microsoft.com/office/drawing/2014/main" id="{EE45651B-8844-4DE5-9A50-DC9E41950DAF}"/>
                </a:ext>
              </a:extLst>
            </p:cNvPr>
            <p:cNvGrpSpPr/>
            <p:nvPr/>
          </p:nvGrpSpPr>
          <p:grpSpPr>
            <a:xfrm>
              <a:off x="6327636" y="3984700"/>
              <a:ext cx="5197613" cy="1199641"/>
              <a:chOff x="6327636" y="3984700"/>
              <a:chExt cx="5197613" cy="1199641"/>
            </a:xfrm>
          </p:grpSpPr>
          <p:pic>
            <p:nvPicPr>
              <p:cNvPr id="19" name="图片 18">
                <a:extLst>
                  <a:ext uri="{FF2B5EF4-FFF2-40B4-BE49-F238E27FC236}">
                    <a16:creationId xmlns:a16="http://schemas.microsoft.com/office/drawing/2014/main" id="{CEC090AD-4018-4845-83BB-B52E2A83E4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7636" y="4386436"/>
                <a:ext cx="797905" cy="797905"/>
              </a:xfrm>
              <a:prstGeom prst="rect">
                <a:avLst/>
              </a:prstGeom>
            </p:spPr>
          </p:pic>
          <p:sp>
            <p:nvSpPr>
              <p:cNvPr id="34" name="矩形: 圆角 33">
                <a:extLst>
                  <a:ext uri="{FF2B5EF4-FFF2-40B4-BE49-F238E27FC236}">
                    <a16:creationId xmlns:a16="http://schemas.microsoft.com/office/drawing/2014/main" id="{266390F0-28B8-4A3A-A6CD-6FB1492BF6A3}"/>
                  </a:ext>
                </a:extLst>
              </p:cNvPr>
              <p:cNvSpPr/>
              <p:nvPr/>
            </p:nvSpPr>
            <p:spPr>
              <a:xfrm>
                <a:off x="7308849" y="4385692"/>
                <a:ext cx="4216400" cy="798649"/>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en-US" altLang="zh-CN" sz="1400" dirty="0">
                    <a:solidFill>
                      <a:srgbClr val="002060"/>
                    </a:solidFill>
                    <a:latin typeface="Arial" panose="020B0604020202020204" pitchFamily="34" charset="0"/>
                    <a:cs typeface="Arial" panose="020B0604020202020204" pitchFamily="34" charset="0"/>
                  </a:rPr>
                  <a:t>Premier software for editing and enhancing digital images and graphics.</a:t>
                </a:r>
                <a:endParaRPr lang="zh-CN" altLang="en-US" sz="1400" dirty="0">
                  <a:solidFill>
                    <a:srgbClr val="002060"/>
                  </a:solidFill>
                  <a:latin typeface="Arial" panose="020B0604020202020204" pitchFamily="34" charset="0"/>
                  <a:cs typeface="Arial" panose="020B0604020202020204" pitchFamily="34" charset="0"/>
                </a:endParaRPr>
              </a:p>
            </p:txBody>
          </p:sp>
          <p:sp>
            <p:nvSpPr>
              <p:cNvPr id="35" name="矩形: 圆角 34">
                <a:extLst>
                  <a:ext uri="{FF2B5EF4-FFF2-40B4-BE49-F238E27FC236}">
                    <a16:creationId xmlns:a16="http://schemas.microsoft.com/office/drawing/2014/main" id="{792D71FA-3973-4AB0-98A6-57CEBE9E0AFB}"/>
                  </a:ext>
                </a:extLst>
              </p:cNvPr>
              <p:cNvSpPr/>
              <p:nvPr/>
            </p:nvSpPr>
            <p:spPr>
              <a:xfrm>
                <a:off x="8143958" y="3984700"/>
                <a:ext cx="2546182" cy="408147"/>
              </a:xfrm>
              <a:prstGeom prst="roundRect">
                <a:avLst>
                  <a:gd name="adj" fmla="val 313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dirty="0">
                    <a:solidFill>
                      <a:schemeClr val="lt1">
                        <a:lumMod val="100000"/>
                      </a:schemeClr>
                    </a:solidFill>
                    <a:latin typeface="+mj-lt"/>
                  </a:rPr>
                  <a:t>Adobe Photoshop</a:t>
                </a:r>
              </a:p>
            </p:txBody>
          </p:sp>
        </p:grpSp>
      </p:grpSp>
      <p:grpSp>
        <p:nvGrpSpPr>
          <p:cNvPr id="46" name="组合 45">
            <a:extLst>
              <a:ext uri="{FF2B5EF4-FFF2-40B4-BE49-F238E27FC236}">
                <a16:creationId xmlns:a16="http://schemas.microsoft.com/office/drawing/2014/main" id="{D7154E8B-1EB1-43B5-87BD-F39E3A88A396}"/>
              </a:ext>
            </a:extLst>
          </p:cNvPr>
          <p:cNvGrpSpPr/>
          <p:nvPr/>
        </p:nvGrpSpPr>
        <p:grpSpPr>
          <a:xfrm>
            <a:off x="666751" y="5498362"/>
            <a:ext cx="10858498" cy="1209891"/>
            <a:chOff x="666751" y="5367451"/>
            <a:chExt cx="10858498" cy="1209891"/>
          </a:xfrm>
        </p:grpSpPr>
        <p:grpSp>
          <p:nvGrpSpPr>
            <p:cNvPr id="2" name="组合 1">
              <a:extLst>
                <a:ext uri="{FF2B5EF4-FFF2-40B4-BE49-F238E27FC236}">
                  <a16:creationId xmlns:a16="http://schemas.microsoft.com/office/drawing/2014/main" id="{0D619009-5A16-421A-B467-3888893C6D69}"/>
                </a:ext>
              </a:extLst>
            </p:cNvPr>
            <p:cNvGrpSpPr/>
            <p:nvPr/>
          </p:nvGrpSpPr>
          <p:grpSpPr>
            <a:xfrm>
              <a:off x="666751" y="5367451"/>
              <a:ext cx="5175249" cy="1209891"/>
              <a:chOff x="666751" y="5367451"/>
              <a:chExt cx="5175249" cy="1209891"/>
            </a:xfrm>
          </p:grpSpPr>
          <p:pic>
            <p:nvPicPr>
              <p:cNvPr id="22" name="图片 21">
                <a:extLst>
                  <a:ext uri="{FF2B5EF4-FFF2-40B4-BE49-F238E27FC236}">
                    <a16:creationId xmlns:a16="http://schemas.microsoft.com/office/drawing/2014/main" id="{386164B0-7CFA-4433-9A41-4347C459AA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751" y="5697202"/>
                <a:ext cx="777028" cy="880140"/>
              </a:xfrm>
              <a:prstGeom prst="rect">
                <a:avLst/>
              </a:prstGeom>
            </p:spPr>
          </p:pic>
          <p:sp>
            <p:nvSpPr>
              <p:cNvPr id="28" name="矩形: 圆角 27">
                <a:extLst>
                  <a:ext uri="{FF2B5EF4-FFF2-40B4-BE49-F238E27FC236}">
                    <a16:creationId xmlns:a16="http://schemas.microsoft.com/office/drawing/2014/main" id="{26D382D2-0343-4252-97B5-C799B129FEF0}"/>
                  </a:ext>
                </a:extLst>
              </p:cNvPr>
              <p:cNvSpPr/>
              <p:nvPr/>
            </p:nvSpPr>
            <p:spPr>
              <a:xfrm>
                <a:off x="1625600" y="5768443"/>
                <a:ext cx="4216400" cy="798649"/>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en-US" altLang="zh-CN" sz="1400" dirty="0">
                    <a:solidFill>
                      <a:srgbClr val="002060"/>
                    </a:solidFill>
                    <a:latin typeface="Arial" panose="020B0604020202020204" pitchFamily="34" charset="0"/>
                    <a:cs typeface="Arial" panose="020B0604020202020204" pitchFamily="34" charset="0"/>
                  </a:rPr>
                  <a:t>Essential tools and APIs for building, testing, and debugging Android applications.</a:t>
                </a:r>
                <a:endParaRPr lang="zh-CN" altLang="en-US" sz="1400" dirty="0">
                  <a:solidFill>
                    <a:srgbClr val="002060"/>
                  </a:solidFill>
                  <a:latin typeface="Arial" panose="020B0604020202020204" pitchFamily="34" charset="0"/>
                  <a:cs typeface="Arial" panose="020B0604020202020204" pitchFamily="34" charset="0"/>
                </a:endParaRPr>
              </a:p>
            </p:txBody>
          </p:sp>
          <p:sp>
            <p:nvSpPr>
              <p:cNvPr id="29" name="矩形: 圆角 28">
                <a:extLst>
                  <a:ext uri="{FF2B5EF4-FFF2-40B4-BE49-F238E27FC236}">
                    <a16:creationId xmlns:a16="http://schemas.microsoft.com/office/drawing/2014/main" id="{A5E4161F-7775-41CF-B5E9-30B74E404361}"/>
                  </a:ext>
                </a:extLst>
              </p:cNvPr>
              <p:cNvSpPr/>
              <p:nvPr/>
            </p:nvSpPr>
            <p:spPr>
              <a:xfrm>
                <a:off x="2460709" y="5367451"/>
                <a:ext cx="2546182" cy="408147"/>
              </a:xfrm>
              <a:prstGeom prst="roundRect">
                <a:avLst>
                  <a:gd name="adj" fmla="val 313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dirty="0">
                    <a:solidFill>
                      <a:schemeClr val="lt1">
                        <a:lumMod val="100000"/>
                      </a:schemeClr>
                    </a:solidFill>
                    <a:latin typeface="+mj-lt"/>
                  </a:rPr>
                  <a:t>Android SDK</a:t>
                </a:r>
              </a:p>
            </p:txBody>
          </p:sp>
        </p:grpSp>
        <p:grpSp>
          <p:nvGrpSpPr>
            <p:cNvPr id="4" name="组合 3">
              <a:extLst>
                <a:ext uri="{FF2B5EF4-FFF2-40B4-BE49-F238E27FC236}">
                  <a16:creationId xmlns:a16="http://schemas.microsoft.com/office/drawing/2014/main" id="{06606435-83AE-4245-ACC0-6590611794DD}"/>
                </a:ext>
              </a:extLst>
            </p:cNvPr>
            <p:cNvGrpSpPr/>
            <p:nvPr/>
          </p:nvGrpSpPr>
          <p:grpSpPr>
            <a:xfrm>
              <a:off x="6328380" y="5367451"/>
              <a:ext cx="5196869" cy="1199641"/>
              <a:chOff x="6328380" y="5367451"/>
              <a:chExt cx="5196869" cy="1199641"/>
            </a:xfrm>
          </p:grpSpPr>
          <p:sp>
            <p:nvSpPr>
              <p:cNvPr id="36" name="矩形: 圆角 35">
                <a:extLst>
                  <a:ext uri="{FF2B5EF4-FFF2-40B4-BE49-F238E27FC236}">
                    <a16:creationId xmlns:a16="http://schemas.microsoft.com/office/drawing/2014/main" id="{E96647C6-D2E0-463E-8C48-0BAE226B2963}"/>
                  </a:ext>
                </a:extLst>
              </p:cNvPr>
              <p:cNvSpPr/>
              <p:nvPr/>
            </p:nvSpPr>
            <p:spPr>
              <a:xfrm>
                <a:off x="7308849" y="5768443"/>
                <a:ext cx="4216400" cy="798649"/>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en-US" altLang="zh-CN" sz="1400" dirty="0">
                    <a:solidFill>
                      <a:srgbClr val="002060"/>
                    </a:solidFill>
                    <a:latin typeface="Arial" panose="020B0604020202020204" pitchFamily="34" charset="0"/>
                    <a:cs typeface="Arial" panose="020B0604020202020204" pitchFamily="34" charset="0"/>
                  </a:rPr>
                  <a:t>Vector graphics editor perfect for creating scalable design elements and illustrations.</a:t>
                </a:r>
                <a:endParaRPr lang="zh-CN" altLang="en-US" sz="1400" dirty="0">
                  <a:solidFill>
                    <a:srgbClr val="002060"/>
                  </a:solidFill>
                  <a:latin typeface="Arial" panose="020B0604020202020204" pitchFamily="34" charset="0"/>
                  <a:cs typeface="Arial" panose="020B0604020202020204" pitchFamily="34" charset="0"/>
                </a:endParaRPr>
              </a:p>
            </p:txBody>
          </p:sp>
          <p:sp>
            <p:nvSpPr>
              <p:cNvPr id="37" name="矩形: 圆角 36">
                <a:extLst>
                  <a:ext uri="{FF2B5EF4-FFF2-40B4-BE49-F238E27FC236}">
                    <a16:creationId xmlns:a16="http://schemas.microsoft.com/office/drawing/2014/main" id="{3245707F-76DF-49F0-B011-E135723BEE39}"/>
                  </a:ext>
                </a:extLst>
              </p:cNvPr>
              <p:cNvSpPr/>
              <p:nvPr/>
            </p:nvSpPr>
            <p:spPr>
              <a:xfrm>
                <a:off x="8143958" y="5367451"/>
                <a:ext cx="2546182" cy="408147"/>
              </a:xfrm>
              <a:prstGeom prst="roundRect">
                <a:avLst>
                  <a:gd name="adj" fmla="val 313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dirty="0">
                    <a:solidFill>
                      <a:schemeClr val="lt1">
                        <a:lumMod val="100000"/>
                      </a:schemeClr>
                    </a:solidFill>
                    <a:latin typeface="+mj-lt"/>
                  </a:rPr>
                  <a:t>Adobe Illustrator</a:t>
                </a:r>
              </a:p>
            </p:txBody>
          </p:sp>
          <p:pic>
            <p:nvPicPr>
              <p:cNvPr id="38" name="图片 37">
                <a:extLst>
                  <a:ext uri="{FF2B5EF4-FFF2-40B4-BE49-F238E27FC236}">
                    <a16:creationId xmlns:a16="http://schemas.microsoft.com/office/drawing/2014/main" id="{4B50A73F-CED3-4F7B-B679-43140227F4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8380" y="5768443"/>
                <a:ext cx="798649" cy="798649"/>
              </a:xfrm>
              <a:prstGeom prst="rect">
                <a:avLst/>
              </a:prstGeom>
            </p:spPr>
          </p:pic>
        </p:grpSp>
      </p:grpSp>
      <p:grpSp>
        <p:nvGrpSpPr>
          <p:cNvPr id="43" name="组合 42">
            <a:extLst>
              <a:ext uri="{FF2B5EF4-FFF2-40B4-BE49-F238E27FC236}">
                <a16:creationId xmlns:a16="http://schemas.microsoft.com/office/drawing/2014/main" id="{61F5B881-9AC4-4A17-84B9-99B3FDB443CB}"/>
              </a:ext>
            </a:extLst>
          </p:cNvPr>
          <p:cNvGrpSpPr/>
          <p:nvPr/>
        </p:nvGrpSpPr>
        <p:grpSpPr>
          <a:xfrm>
            <a:off x="645132" y="1452854"/>
            <a:ext cx="10880117" cy="1206246"/>
            <a:chOff x="645132" y="1219200"/>
            <a:chExt cx="10880117" cy="1206246"/>
          </a:xfrm>
        </p:grpSpPr>
        <p:grpSp>
          <p:nvGrpSpPr>
            <p:cNvPr id="7" name="组合 6">
              <a:extLst>
                <a:ext uri="{FF2B5EF4-FFF2-40B4-BE49-F238E27FC236}">
                  <a16:creationId xmlns:a16="http://schemas.microsoft.com/office/drawing/2014/main" id="{A328D199-42E5-438C-B8FA-CE5202AE1810}"/>
                </a:ext>
              </a:extLst>
            </p:cNvPr>
            <p:cNvGrpSpPr/>
            <p:nvPr/>
          </p:nvGrpSpPr>
          <p:grpSpPr>
            <a:xfrm>
              <a:off x="6330533" y="1219200"/>
              <a:ext cx="5194716" cy="1199641"/>
              <a:chOff x="6330533" y="1219200"/>
              <a:chExt cx="5194716" cy="1199641"/>
            </a:xfrm>
          </p:grpSpPr>
          <p:pic>
            <p:nvPicPr>
              <p:cNvPr id="20" name="图片 19">
                <a:extLst>
                  <a:ext uri="{FF2B5EF4-FFF2-40B4-BE49-F238E27FC236}">
                    <a16:creationId xmlns:a16="http://schemas.microsoft.com/office/drawing/2014/main" id="{2792AE6C-E47E-416F-9CE6-9898ABDF5A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30533" y="1620192"/>
                <a:ext cx="797905" cy="797905"/>
              </a:xfrm>
              <a:prstGeom prst="rect">
                <a:avLst/>
              </a:prstGeom>
            </p:spPr>
          </p:pic>
          <p:sp>
            <p:nvSpPr>
              <p:cNvPr id="30" name="矩形: 圆角 29">
                <a:extLst>
                  <a:ext uri="{FF2B5EF4-FFF2-40B4-BE49-F238E27FC236}">
                    <a16:creationId xmlns:a16="http://schemas.microsoft.com/office/drawing/2014/main" id="{6D9E60C6-0982-46CC-83D2-BD385E81A431}"/>
                  </a:ext>
                </a:extLst>
              </p:cNvPr>
              <p:cNvSpPr/>
              <p:nvPr/>
            </p:nvSpPr>
            <p:spPr>
              <a:xfrm>
                <a:off x="7308849" y="1620192"/>
                <a:ext cx="4216400" cy="798649"/>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en-US" altLang="zh-CN" sz="1400" dirty="0">
                    <a:solidFill>
                      <a:srgbClr val="002060"/>
                    </a:solidFill>
                    <a:latin typeface="Arial" panose="020B0604020202020204" pitchFamily="34" charset="0"/>
                    <a:cs typeface="Arial" panose="020B0604020202020204" pitchFamily="34" charset="0"/>
                  </a:rPr>
                  <a:t>Distributed version control system that facilitates code sharing and collaboration.</a:t>
                </a:r>
                <a:endParaRPr lang="zh-CN" altLang="en-US" sz="1400" dirty="0">
                  <a:solidFill>
                    <a:srgbClr val="002060"/>
                  </a:solidFill>
                  <a:latin typeface="Arial" panose="020B0604020202020204" pitchFamily="34" charset="0"/>
                  <a:cs typeface="Arial" panose="020B0604020202020204" pitchFamily="34" charset="0"/>
                </a:endParaRPr>
              </a:p>
            </p:txBody>
          </p:sp>
          <p:sp>
            <p:nvSpPr>
              <p:cNvPr id="31" name="矩形: 圆角 30">
                <a:extLst>
                  <a:ext uri="{FF2B5EF4-FFF2-40B4-BE49-F238E27FC236}">
                    <a16:creationId xmlns:a16="http://schemas.microsoft.com/office/drawing/2014/main" id="{DE4BBC6E-2008-4E11-B27B-3F7F71110ED6}"/>
                  </a:ext>
                </a:extLst>
              </p:cNvPr>
              <p:cNvSpPr/>
              <p:nvPr/>
            </p:nvSpPr>
            <p:spPr>
              <a:xfrm>
                <a:off x="8143958" y="1219200"/>
                <a:ext cx="2546182" cy="408147"/>
              </a:xfrm>
              <a:prstGeom prst="roundRect">
                <a:avLst>
                  <a:gd name="adj" fmla="val 313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dirty="0">
                    <a:solidFill>
                      <a:schemeClr val="lt1">
                        <a:lumMod val="100000"/>
                      </a:schemeClr>
                    </a:solidFill>
                    <a:latin typeface="+mj-lt"/>
                  </a:rPr>
                  <a:t>Git</a:t>
                </a:r>
              </a:p>
            </p:txBody>
          </p:sp>
        </p:grpSp>
        <p:grpSp>
          <p:nvGrpSpPr>
            <p:cNvPr id="42" name="组合 41">
              <a:extLst>
                <a:ext uri="{FF2B5EF4-FFF2-40B4-BE49-F238E27FC236}">
                  <a16:creationId xmlns:a16="http://schemas.microsoft.com/office/drawing/2014/main" id="{65689C21-8D9B-435E-92AE-3A96B086B0AE}"/>
                </a:ext>
              </a:extLst>
            </p:cNvPr>
            <p:cNvGrpSpPr/>
            <p:nvPr/>
          </p:nvGrpSpPr>
          <p:grpSpPr>
            <a:xfrm>
              <a:off x="645132" y="1219200"/>
              <a:ext cx="5196868" cy="1206246"/>
              <a:chOff x="645132" y="1219200"/>
              <a:chExt cx="5196868" cy="1206246"/>
            </a:xfrm>
          </p:grpSpPr>
          <p:sp>
            <p:nvSpPr>
              <p:cNvPr id="16" name="矩形: 圆角 15">
                <a:extLst>
                  <a:ext uri="{FF2B5EF4-FFF2-40B4-BE49-F238E27FC236}">
                    <a16:creationId xmlns:a16="http://schemas.microsoft.com/office/drawing/2014/main" id="{04FA694F-9D4D-49F3-A6B4-4BFCB63C811A}"/>
                  </a:ext>
                </a:extLst>
              </p:cNvPr>
              <p:cNvSpPr/>
              <p:nvPr/>
            </p:nvSpPr>
            <p:spPr>
              <a:xfrm>
                <a:off x="1625600" y="1620192"/>
                <a:ext cx="4216400" cy="798649"/>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en-US" altLang="zh-CN" sz="1400" dirty="0">
                    <a:solidFill>
                      <a:srgbClr val="002060"/>
                    </a:solidFill>
                    <a:latin typeface="Arial" panose="020B0604020202020204" pitchFamily="34" charset="0"/>
                    <a:cs typeface="Arial" panose="020B0604020202020204" pitchFamily="34" charset="0"/>
                  </a:rPr>
                  <a:t>Flutter is an open-source UI software development kit created by Google for building natively compiled applications for mobile, web, and desktop.</a:t>
                </a:r>
                <a:endParaRPr lang="zh-CN" altLang="en-US" sz="1400" dirty="0">
                  <a:solidFill>
                    <a:srgbClr val="002060"/>
                  </a:solidFill>
                  <a:latin typeface="Arial" panose="020B0604020202020204" pitchFamily="34" charset="0"/>
                  <a:cs typeface="Arial" panose="020B0604020202020204" pitchFamily="34" charset="0"/>
                </a:endParaRPr>
              </a:p>
            </p:txBody>
          </p:sp>
          <p:sp>
            <p:nvSpPr>
              <p:cNvPr id="18" name="矩形: 圆角 17">
                <a:extLst>
                  <a:ext uri="{FF2B5EF4-FFF2-40B4-BE49-F238E27FC236}">
                    <a16:creationId xmlns:a16="http://schemas.microsoft.com/office/drawing/2014/main" id="{25D99251-D61C-4116-BB88-F34674405578}"/>
                  </a:ext>
                </a:extLst>
              </p:cNvPr>
              <p:cNvSpPr/>
              <p:nvPr/>
            </p:nvSpPr>
            <p:spPr>
              <a:xfrm>
                <a:off x="2460709" y="1219200"/>
                <a:ext cx="2546182" cy="408147"/>
              </a:xfrm>
              <a:prstGeom prst="roundRect">
                <a:avLst>
                  <a:gd name="adj" fmla="val 313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dirty="0">
                    <a:solidFill>
                      <a:schemeClr val="lt1">
                        <a:lumMod val="100000"/>
                      </a:schemeClr>
                    </a:solidFill>
                    <a:latin typeface="+mj-lt"/>
                  </a:rPr>
                  <a:t>Flutter</a:t>
                </a:r>
              </a:p>
            </p:txBody>
          </p:sp>
          <p:pic>
            <p:nvPicPr>
              <p:cNvPr id="39" name="Picture 2" descr="Flutter – Medium">
                <a:extLst>
                  <a:ext uri="{FF2B5EF4-FFF2-40B4-BE49-F238E27FC236}">
                    <a16:creationId xmlns:a16="http://schemas.microsoft.com/office/drawing/2014/main" id="{BEA87FA7-3B87-46DE-B9FB-A3219F1DE7C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5132" y="1619544"/>
                <a:ext cx="805902" cy="80590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4" name="组合 43">
            <a:extLst>
              <a:ext uri="{FF2B5EF4-FFF2-40B4-BE49-F238E27FC236}">
                <a16:creationId xmlns:a16="http://schemas.microsoft.com/office/drawing/2014/main" id="{917B9F6C-C5B3-4D04-B9A7-ADB319F743E8}"/>
              </a:ext>
            </a:extLst>
          </p:cNvPr>
          <p:cNvGrpSpPr/>
          <p:nvPr/>
        </p:nvGrpSpPr>
        <p:grpSpPr>
          <a:xfrm>
            <a:off x="653773" y="2805760"/>
            <a:ext cx="10871476" cy="1199641"/>
            <a:chOff x="653773" y="2601950"/>
            <a:chExt cx="10871476" cy="1199641"/>
          </a:xfrm>
        </p:grpSpPr>
        <p:grpSp>
          <p:nvGrpSpPr>
            <p:cNvPr id="6" name="组合 5">
              <a:extLst>
                <a:ext uri="{FF2B5EF4-FFF2-40B4-BE49-F238E27FC236}">
                  <a16:creationId xmlns:a16="http://schemas.microsoft.com/office/drawing/2014/main" id="{AD353F50-3056-4CEB-A2E8-1D6481D016AD}"/>
                </a:ext>
              </a:extLst>
            </p:cNvPr>
            <p:cNvGrpSpPr/>
            <p:nvPr/>
          </p:nvGrpSpPr>
          <p:grpSpPr>
            <a:xfrm>
              <a:off x="6330533" y="2601950"/>
              <a:ext cx="5194716" cy="1199641"/>
              <a:chOff x="6330533" y="2601950"/>
              <a:chExt cx="5194716" cy="1199641"/>
            </a:xfrm>
          </p:grpSpPr>
          <p:pic>
            <p:nvPicPr>
              <p:cNvPr id="21" name="图片 20">
                <a:extLst>
                  <a:ext uri="{FF2B5EF4-FFF2-40B4-BE49-F238E27FC236}">
                    <a16:creationId xmlns:a16="http://schemas.microsoft.com/office/drawing/2014/main" id="{ECE59935-D91F-4612-BA02-D331BA8FCE9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30533" y="3002198"/>
                <a:ext cx="797905" cy="797905"/>
              </a:xfrm>
              <a:prstGeom prst="rect">
                <a:avLst/>
              </a:prstGeom>
            </p:spPr>
          </p:pic>
          <p:sp>
            <p:nvSpPr>
              <p:cNvPr id="32" name="矩形: 圆角 31">
                <a:extLst>
                  <a:ext uri="{FF2B5EF4-FFF2-40B4-BE49-F238E27FC236}">
                    <a16:creationId xmlns:a16="http://schemas.microsoft.com/office/drawing/2014/main" id="{02FE0AA5-51E1-454B-BD87-06E48E3D6E38}"/>
                  </a:ext>
                </a:extLst>
              </p:cNvPr>
              <p:cNvSpPr/>
              <p:nvPr/>
            </p:nvSpPr>
            <p:spPr>
              <a:xfrm>
                <a:off x="7308849" y="3002942"/>
                <a:ext cx="4216400" cy="798649"/>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en-US" altLang="zh-CN" sz="1400" dirty="0">
                    <a:solidFill>
                      <a:srgbClr val="002060"/>
                    </a:solidFill>
                    <a:latin typeface="Arial" panose="020B0604020202020204" pitchFamily="34" charset="0"/>
                    <a:cs typeface="Arial" panose="020B0604020202020204" pitchFamily="34" charset="0"/>
                  </a:rPr>
                  <a:t>User-friendly interface for managing Git repositories, simplifying version control tasks.</a:t>
                </a:r>
                <a:endParaRPr lang="zh-CN" altLang="en-US" sz="1400" dirty="0">
                  <a:solidFill>
                    <a:srgbClr val="002060"/>
                  </a:solidFill>
                  <a:latin typeface="Arial" panose="020B0604020202020204" pitchFamily="34" charset="0"/>
                  <a:cs typeface="Arial" panose="020B0604020202020204" pitchFamily="34" charset="0"/>
                </a:endParaRPr>
              </a:p>
            </p:txBody>
          </p:sp>
          <p:sp>
            <p:nvSpPr>
              <p:cNvPr id="33" name="矩形: 圆角 32">
                <a:extLst>
                  <a:ext uri="{FF2B5EF4-FFF2-40B4-BE49-F238E27FC236}">
                    <a16:creationId xmlns:a16="http://schemas.microsoft.com/office/drawing/2014/main" id="{859B2ED8-D6C6-4E29-BED9-8C8636210A4D}"/>
                  </a:ext>
                </a:extLst>
              </p:cNvPr>
              <p:cNvSpPr/>
              <p:nvPr/>
            </p:nvSpPr>
            <p:spPr>
              <a:xfrm>
                <a:off x="8143958" y="2601950"/>
                <a:ext cx="2546182" cy="408147"/>
              </a:xfrm>
              <a:prstGeom prst="roundRect">
                <a:avLst>
                  <a:gd name="adj" fmla="val 313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dirty="0">
                    <a:solidFill>
                      <a:schemeClr val="lt1">
                        <a:lumMod val="100000"/>
                      </a:schemeClr>
                    </a:solidFill>
                    <a:latin typeface="+mj-lt"/>
                  </a:rPr>
                  <a:t>GitHub Desktop</a:t>
                </a:r>
              </a:p>
            </p:txBody>
          </p:sp>
        </p:grpSp>
        <p:grpSp>
          <p:nvGrpSpPr>
            <p:cNvPr id="41" name="组合 40">
              <a:extLst>
                <a:ext uri="{FF2B5EF4-FFF2-40B4-BE49-F238E27FC236}">
                  <a16:creationId xmlns:a16="http://schemas.microsoft.com/office/drawing/2014/main" id="{615C6F10-00F2-44D1-8004-39D55F50605B}"/>
                </a:ext>
              </a:extLst>
            </p:cNvPr>
            <p:cNvGrpSpPr/>
            <p:nvPr/>
          </p:nvGrpSpPr>
          <p:grpSpPr>
            <a:xfrm>
              <a:off x="653773" y="2601950"/>
              <a:ext cx="5188227" cy="1199641"/>
              <a:chOff x="653773" y="2601950"/>
              <a:chExt cx="5188227" cy="1199641"/>
            </a:xfrm>
          </p:grpSpPr>
          <p:sp>
            <p:nvSpPr>
              <p:cNvPr id="24" name="矩形: 圆角 23">
                <a:extLst>
                  <a:ext uri="{FF2B5EF4-FFF2-40B4-BE49-F238E27FC236}">
                    <a16:creationId xmlns:a16="http://schemas.microsoft.com/office/drawing/2014/main" id="{98DAA98D-C339-4466-BE19-4CFAB8BA5728}"/>
                  </a:ext>
                </a:extLst>
              </p:cNvPr>
              <p:cNvSpPr/>
              <p:nvPr/>
            </p:nvSpPr>
            <p:spPr>
              <a:xfrm>
                <a:off x="1625600" y="3002942"/>
                <a:ext cx="4216400" cy="798649"/>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en-US" altLang="zh-CN" sz="1400" dirty="0">
                    <a:solidFill>
                      <a:srgbClr val="002060"/>
                    </a:solidFill>
                    <a:latin typeface="Arial" panose="020B0604020202020204" pitchFamily="34" charset="0"/>
                    <a:cs typeface="Arial" panose="020B0604020202020204" pitchFamily="34" charset="0"/>
                  </a:rPr>
                  <a:t>Dart is an open-source programming language developed by Google, optimized for building web, server, and mobile applications.</a:t>
                </a:r>
                <a:endParaRPr lang="zh-CN" altLang="en-US" sz="1400" dirty="0">
                  <a:solidFill>
                    <a:srgbClr val="002060"/>
                  </a:solidFill>
                  <a:latin typeface="Arial" panose="020B0604020202020204" pitchFamily="34" charset="0"/>
                  <a:cs typeface="Arial" panose="020B0604020202020204" pitchFamily="34" charset="0"/>
                </a:endParaRPr>
              </a:p>
            </p:txBody>
          </p:sp>
          <p:sp>
            <p:nvSpPr>
              <p:cNvPr id="25" name="矩形: 圆角 24">
                <a:extLst>
                  <a:ext uri="{FF2B5EF4-FFF2-40B4-BE49-F238E27FC236}">
                    <a16:creationId xmlns:a16="http://schemas.microsoft.com/office/drawing/2014/main" id="{B5BFCB26-A2CD-4E81-ABD2-DD22A7F9E54A}"/>
                  </a:ext>
                </a:extLst>
              </p:cNvPr>
              <p:cNvSpPr/>
              <p:nvPr/>
            </p:nvSpPr>
            <p:spPr>
              <a:xfrm>
                <a:off x="2460709" y="2601950"/>
                <a:ext cx="2546182" cy="408147"/>
              </a:xfrm>
              <a:prstGeom prst="roundRect">
                <a:avLst>
                  <a:gd name="adj" fmla="val 313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dirty="0">
                    <a:solidFill>
                      <a:schemeClr val="lt1">
                        <a:lumMod val="100000"/>
                      </a:schemeClr>
                    </a:solidFill>
                    <a:latin typeface="+mj-lt"/>
                  </a:rPr>
                  <a:t>Dart</a:t>
                </a:r>
              </a:p>
            </p:txBody>
          </p:sp>
          <p:pic>
            <p:nvPicPr>
              <p:cNvPr id="40" name="Picture 8" descr="Dart · GitHub">
                <a:extLst>
                  <a:ext uri="{FF2B5EF4-FFF2-40B4-BE49-F238E27FC236}">
                    <a16:creationId xmlns:a16="http://schemas.microsoft.com/office/drawing/2014/main" id="{1719B742-D5B0-46FB-BEB8-0896C8E95B9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3773" y="3001391"/>
                <a:ext cx="790006" cy="790006"/>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4831160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dirty="0">
                <a:solidFill>
                  <a:prstClr val="black"/>
                </a:solidFill>
                <a:latin typeface="微软雅黑" panose="020B0503020204020204" pitchFamily="34" charset="-122"/>
                <a:ea typeface="微软雅黑" panose="020B0503020204020204" pitchFamily="34" charset="-122"/>
              </a:rPr>
              <a:t>技术选型与实现</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Technology Selection and </a:t>
            </a:r>
            <a:r>
              <a:rPr kumimoji="0" lang="en-US" altLang="zh-CN" sz="1800" b="1"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j-cs"/>
              </a:rPr>
              <a:t>Realisation</a:t>
            </a:r>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sp>
        <p:nvSpPr>
          <p:cNvPr id="9" name="椭圆 8">
            <a:extLst>
              <a:ext uri="{FF2B5EF4-FFF2-40B4-BE49-F238E27FC236}">
                <a16:creationId xmlns:a16="http://schemas.microsoft.com/office/drawing/2014/main" id="{6E53D553-D14A-9510-29DC-0BD871A344F7}"/>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10215561"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219162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5.2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项目技术架构</a:t>
            </a:r>
          </a:p>
        </p:txBody>
      </p:sp>
      <p:sp>
        <p:nvSpPr>
          <p:cNvPr id="15" name="椭圆 14">
            <a:extLst>
              <a:ext uri="{FF2B5EF4-FFF2-40B4-BE49-F238E27FC236}">
                <a16:creationId xmlns:a16="http://schemas.microsoft.com/office/drawing/2014/main" id="{44E2067A-8CDC-4EA6-8FE0-CCFB3824AC5C}"/>
              </a:ext>
            </a:extLst>
          </p:cNvPr>
          <p:cNvSpPr/>
          <p:nvPr/>
        </p:nvSpPr>
        <p:spPr>
          <a:xfrm>
            <a:off x="8793956"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7" name="椭圆 16">
            <a:extLst>
              <a:ext uri="{FF2B5EF4-FFF2-40B4-BE49-F238E27FC236}">
                <a16:creationId xmlns:a16="http://schemas.microsoft.com/office/drawing/2014/main" id="{EFCDFEEB-9BAC-40E1-9D4F-9F6751151EF7}"/>
              </a:ext>
            </a:extLst>
          </p:cNvPr>
          <p:cNvSpPr/>
          <p:nvPr/>
        </p:nvSpPr>
        <p:spPr>
          <a:xfrm>
            <a:off x="8320087"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47" name="文本框 46">
            <a:extLst>
              <a:ext uri="{FF2B5EF4-FFF2-40B4-BE49-F238E27FC236}">
                <a16:creationId xmlns:a16="http://schemas.microsoft.com/office/drawing/2014/main" id="{98895DAF-A82D-4169-9092-0D1E5FA755ED}"/>
              </a:ext>
            </a:extLst>
          </p:cNvPr>
          <p:cNvSpPr txBox="1"/>
          <p:nvPr/>
        </p:nvSpPr>
        <p:spPr>
          <a:xfrm>
            <a:off x="666751" y="1743134"/>
            <a:ext cx="10858498" cy="400110"/>
          </a:xfrm>
          <a:prstGeom prst="rect">
            <a:avLst/>
          </a:prstGeom>
          <a:noFill/>
        </p:spPr>
        <p:txBody>
          <a:bodyPr wrap="square" rtlCol="0">
            <a:spAutoFit/>
          </a:bodyPr>
          <a:lstStyle/>
          <a:p>
            <a:r>
              <a:rPr lang="zh-CN" altLang="en-US" sz="2000" b="0" i="0" dirty="0">
                <a:effectLst/>
                <a:latin typeface="Helvetica Neue"/>
              </a:rPr>
              <a:t>本项目遵循了清晰的 </a:t>
            </a:r>
            <a:r>
              <a:rPr lang="en-US" altLang="zh-CN" sz="2000" b="1" i="0" dirty="0">
                <a:solidFill>
                  <a:srgbClr val="002060"/>
                </a:solidFill>
                <a:effectLst/>
                <a:latin typeface="Helvetica Neue"/>
              </a:rPr>
              <a:t>MVC</a:t>
            </a:r>
            <a:r>
              <a:rPr lang="zh-CN" altLang="en-US" sz="2000" b="1" i="0" dirty="0">
                <a:solidFill>
                  <a:srgbClr val="002060"/>
                </a:solidFill>
                <a:effectLst/>
                <a:latin typeface="Helvetica Neue"/>
              </a:rPr>
              <a:t>（模型</a:t>
            </a:r>
            <a:r>
              <a:rPr lang="en-US" altLang="zh-CN" sz="2000" b="1" i="0" dirty="0">
                <a:solidFill>
                  <a:srgbClr val="002060"/>
                </a:solidFill>
                <a:effectLst/>
                <a:latin typeface="Helvetica Neue"/>
              </a:rPr>
              <a:t>-</a:t>
            </a:r>
            <a:r>
              <a:rPr lang="zh-CN" altLang="en-US" sz="2000" b="1" i="0" dirty="0">
                <a:solidFill>
                  <a:srgbClr val="002060"/>
                </a:solidFill>
                <a:effectLst/>
                <a:latin typeface="Helvetica Neue"/>
              </a:rPr>
              <a:t>视图</a:t>
            </a:r>
            <a:r>
              <a:rPr lang="en-US" altLang="zh-CN" sz="2000" b="1" i="0" dirty="0">
                <a:solidFill>
                  <a:srgbClr val="002060"/>
                </a:solidFill>
                <a:effectLst/>
                <a:latin typeface="Helvetica Neue"/>
              </a:rPr>
              <a:t>-</a:t>
            </a:r>
            <a:r>
              <a:rPr lang="zh-CN" altLang="en-US" sz="2000" b="1" i="0" dirty="0">
                <a:solidFill>
                  <a:srgbClr val="002060"/>
                </a:solidFill>
                <a:effectLst/>
                <a:latin typeface="Helvetica Neue"/>
              </a:rPr>
              <a:t>控制器）模式</a:t>
            </a:r>
            <a:r>
              <a:rPr lang="zh-CN" altLang="en-US" sz="2000" b="0" i="0" dirty="0">
                <a:effectLst/>
                <a:latin typeface="Helvetica Neue"/>
              </a:rPr>
              <a:t>，适用于复杂的界面和数据处理需求。</a:t>
            </a:r>
            <a:endParaRPr lang="zh-CN" altLang="en-US" sz="2000" dirty="0"/>
          </a:p>
        </p:txBody>
      </p:sp>
      <p:graphicFrame>
        <p:nvGraphicFramePr>
          <p:cNvPr id="48" name="表格 48">
            <a:extLst>
              <a:ext uri="{FF2B5EF4-FFF2-40B4-BE49-F238E27FC236}">
                <a16:creationId xmlns:a16="http://schemas.microsoft.com/office/drawing/2014/main" id="{79DA914E-DA8E-4D2A-8455-EBC9AA37A2DD}"/>
              </a:ext>
            </a:extLst>
          </p:cNvPr>
          <p:cNvGraphicFramePr>
            <a:graphicFrameLocks noGrp="1"/>
          </p:cNvGraphicFramePr>
          <p:nvPr>
            <p:extLst>
              <p:ext uri="{D42A27DB-BD31-4B8C-83A1-F6EECF244321}">
                <p14:modId xmlns:p14="http://schemas.microsoft.com/office/powerpoint/2010/main" val="3776137873"/>
              </p:ext>
            </p:extLst>
          </p:nvPr>
        </p:nvGraphicFramePr>
        <p:xfrm>
          <a:off x="665957" y="2305286"/>
          <a:ext cx="10858498" cy="4275963"/>
        </p:xfrm>
        <a:graphic>
          <a:graphicData uri="http://schemas.openxmlformats.org/drawingml/2006/table">
            <a:tbl>
              <a:tblPr bandRow="1">
                <a:tableStyleId>{5C22544A-7EE6-4342-B048-85BDC9FD1C3A}</a:tableStyleId>
              </a:tblPr>
              <a:tblGrid>
                <a:gridCol w="5429249">
                  <a:extLst>
                    <a:ext uri="{9D8B030D-6E8A-4147-A177-3AD203B41FA5}">
                      <a16:colId xmlns:a16="http://schemas.microsoft.com/office/drawing/2014/main" val="3279420539"/>
                    </a:ext>
                  </a:extLst>
                </a:gridCol>
                <a:gridCol w="5429249">
                  <a:extLst>
                    <a:ext uri="{9D8B030D-6E8A-4147-A177-3AD203B41FA5}">
                      <a16:colId xmlns:a16="http://schemas.microsoft.com/office/drawing/2014/main" val="2412788276"/>
                    </a:ext>
                  </a:extLst>
                </a:gridCol>
              </a:tblGrid>
              <a:tr h="1224643">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altLang="zh-CN" sz="1800" b="1" i="0" kern="1200" dirty="0">
                          <a:solidFill>
                            <a:schemeClr val="dk1"/>
                          </a:solidFill>
                          <a:effectLst/>
                          <a:latin typeface="+mn-lt"/>
                          <a:ea typeface="+mn-ea"/>
                          <a:cs typeface="+mn-cs"/>
                        </a:rPr>
                        <a:t>Models</a:t>
                      </a:r>
                      <a:r>
                        <a:rPr lang="zh-CN" altLang="en-US" sz="1800" b="1" i="0" kern="1200" dirty="0">
                          <a:solidFill>
                            <a:schemeClr val="dk1"/>
                          </a:solidFill>
                          <a:effectLst/>
                          <a:latin typeface="+mn-lt"/>
                          <a:ea typeface="+mn-ea"/>
                          <a:cs typeface="+mn-cs"/>
                        </a:rPr>
                        <a:t>（模型）</a:t>
                      </a:r>
                    </a:p>
                    <a:p>
                      <a:pPr algn="just">
                        <a:lnSpc>
                          <a:spcPct val="150000"/>
                        </a:lnSpc>
                      </a:pPr>
                      <a:r>
                        <a:rPr lang="zh-CN" altLang="en-US" sz="1400" b="0" i="0" kern="1200" dirty="0">
                          <a:solidFill>
                            <a:schemeClr val="dk1"/>
                          </a:solidFill>
                          <a:effectLst/>
                          <a:latin typeface="+mn-lt"/>
                          <a:ea typeface="+mn-ea"/>
                          <a:cs typeface="+mn-cs"/>
                        </a:rPr>
                        <a:t>存放在 </a:t>
                      </a:r>
                      <a:r>
                        <a:rPr lang="en-US" altLang="zh-CN" sz="1400" dirty="0"/>
                        <a:t>models</a:t>
                      </a:r>
                      <a:r>
                        <a:rPr lang="en-US" altLang="zh-CN" sz="1400" b="0" i="0" kern="1200" dirty="0">
                          <a:solidFill>
                            <a:schemeClr val="dk1"/>
                          </a:solidFill>
                          <a:effectLst/>
                          <a:latin typeface="+mn-lt"/>
                          <a:ea typeface="+mn-ea"/>
                          <a:cs typeface="+mn-cs"/>
                        </a:rPr>
                        <a:t> </a:t>
                      </a:r>
                      <a:r>
                        <a:rPr lang="zh-CN" altLang="en-US" sz="1400" b="0" i="0" kern="1200" dirty="0">
                          <a:solidFill>
                            <a:schemeClr val="dk1"/>
                          </a:solidFill>
                          <a:effectLst/>
                          <a:latin typeface="+mn-lt"/>
                          <a:ea typeface="+mn-ea"/>
                          <a:cs typeface="+mn-cs"/>
                        </a:rPr>
                        <a:t>文件夹中，例如 </a:t>
                      </a:r>
                      <a:r>
                        <a:rPr lang="en-US" altLang="zh-CN" sz="1400" dirty="0" err="1"/>
                        <a:t>alphabets_model.dart</a:t>
                      </a:r>
                      <a:r>
                        <a:rPr lang="en-US" altLang="zh-CN" sz="1400" b="0" i="0" kern="1200" dirty="0">
                          <a:solidFill>
                            <a:schemeClr val="dk1"/>
                          </a:solidFill>
                          <a:effectLst/>
                          <a:latin typeface="+mn-lt"/>
                          <a:ea typeface="+mn-ea"/>
                          <a:cs typeface="+mn-cs"/>
                        </a:rPr>
                        <a:t> </a:t>
                      </a:r>
                      <a:r>
                        <a:rPr lang="zh-CN" altLang="en-US" sz="1400" b="0" i="0" kern="1200" dirty="0">
                          <a:solidFill>
                            <a:schemeClr val="dk1"/>
                          </a:solidFill>
                          <a:effectLst/>
                          <a:latin typeface="+mn-lt"/>
                          <a:ea typeface="+mn-ea"/>
                          <a:cs typeface="+mn-cs"/>
                        </a:rPr>
                        <a:t>、 </a:t>
                      </a:r>
                      <a:br>
                        <a:rPr lang="en-US" altLang="zh-CN" sz="1400" b="0" i="0" kern="1200" dirty="0">
                          <a:solidFill>
                            <a:schemeClr val="dk1"/>
                          </a:solidFill>
                          <a:effectLst/>
                          <a:latin typeface="+mn-lt"/>
                          <a:ea typeface="+mn-ea"/>
                          <a:cs typeface="+mn-cs"/>
                        </a:rPr>
                      </a:br>
                      <a:r>
                        <a:rPr lang="en-US" altLang="zh-CN" sz="1400" dirty="0" err="1"/>
                        <a:t>animals_and_birds_model.dart</a:t>
                      </a:r>
                      <a:r>
                        <a:rPr lang="en-US" altLang="zh-CN" sz="1400" b="0" i="0" kern="1200" dirty="0">
                          <a:solidFill>
                            <a:schemeClr val="dk1"/>
                          </a:solidFill>
                          <a:effectLst/>
                          <a:latin typeface="+mn-lt"/>
                          <a:ea typeface="+mn-ea"/>
                          <a:cs typeface="+mn-cs"/>
                        </a:rPr>
                        <a:t> </a:t>
                      </a:r>
                      <a:r>
                        <a:rPr lang="zh-CN" altLang="en-US" sz="1400" b="0" i="0" kern="1200" dirty="0">
                          <a:solidFill>
                            <a:schemeClr val="dk1"/>
                          </a:solidFill>
                          <a:effectLst/>
                          <a:latin typeface="+mn-lt"/>
                          <a:ea typeface="+mn-ea"/>
                          <a:cs typeface="+mn-cs"/>
                        </a:rPr>
                        <a:t>等。这些模型文件负责处理数据逻辑和业务逻辑，是应用程序数据的抽象，通常包括数据的结构、存储和管理方法。</a:t>
                      </a:r>
                      <a:endParaRPr lang="zh-CN" altLang="en-US" sz="1400" dirty="0"/>
                    </a:p>
                  </a:txBody>
                  <a:tcPr/>
                </a:tc>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altLang="zh-CN" sz="1800" b="1" i="0" kern="1200" dirty="0">
                          <a:solidFill>
                            <a:schemeClr val="dk1"/>
                          </a:solidFill>
                          <a:effectLst/>
                          <a:latin typeface="+mn-lt"/>
                          <a:ea typeface="+mn-ea"/>
                          <a:cs typeface="+mn-cs"/>
                        </a:rPr>
                        <a:t>Views</a:t>
                      </a:r>
                      <a:r>
                        <a:rPr lang="zh-CN" altLang="en-US" sz="1800" b="1" i="0" kern="1200" dirty="0">
                          <a:solidFill>
                            <a:schemeClr val="dk1"/>
                          </a:solidFill>
                          <a:effectLst/>
                          <a:latin typeface="+mn-lt"/>
                          <a:ea typeface="+mn-ea"/>
                          <a:cs typeface="+mn-cs"/>
                        </a:rPr>
                        <a:t>（视图）</a:t>
                      </a:r>
                    </a:p>
                    <a:p>
                      <a:pPr algn="just">
                        <a:lnSpc>
                          <a:spcPct val="150000"/>
                        </a:lnSpc>
                      </a:pPr>
                      <a:r>
                        <a:rPr lang="zh-CN" altLang="en-US" sz="1400" b="0" i="0" kern="1200" dirty="0">
                          <a:solidFill>
                            <a:schemeClr val="dk1"/>
                          </a:solidFill>
                          <a:effectLst/>
                          <a:latin typeface="+mn-lt"/>
                          <a:ea typeface="+mn-ea"/>
                          <a:cs typeface="+mn-cs"/>
                        </a:rPr>
                        <a:t>位于 </a:t>
                      </a:r>
                      <a:r>
                        <a:rPr lang="en-US" altLang="zh-CN" sz="1400" dirty="0"/>
                        <a:t>views</a:t>
                      </a:r>
                      <a:r>
                        <a:rPr lang="en-US" altLang="zh-CN" sz="1400" b="0" i="0" kern="1200" dirty="0">
                          <a:solidFill>
                            <a:schemeClr val="dk1"/>
                          </a:solidFill>
                          <a:effectLst/>
                          <a:latin typeface="+mn-lt"/>
                          <a:ea typeface="+mn-ea"/>
                          <a:cs typeface="+mn-cs"/>
                        </a:rPr>
                        <a:t> </a:t>
                      </a:r>
                      <a:r>
                        <a:rPr lang="zh-CN" altLang="en-US" sz="1400" b="0" i="0" kern="1200" dirty="0">
                          <a:solidFill>
                            <a:schemeClr val="dk1"/>
                          </a:solidFill>
                          <a:effectLst/>
                          <a:latin typeface="+mn-lt"/>
                          <a:ea typeface="+mn-ea"/>
                          <a:cs typeface="+mn-cs"/>
                        </a:rPr>
                        <a:t>文件夹中，如 </a:t>
                      </a:r>
                      <a:r>
                        <a:rPr lang="en-US" altLang="zh-CN" sz="1400" dirty="0" err="1"/>
                        <a:t>alphabets_view.dart</a:t>
                      </a:r>
                      <a:r>
                        <a:rPr lang="en-US" altLang="zh-CN" sz="1400" b="0" i="0" kern="1200" dirty="0">
                          <a:solidFill>
                            <a:schemeClr val="dk1"/>
                          </a:solidFill>
                          <a:effectLst/>
                          <a:latin typeface="+mn-lt"/>
                          <a:ea typeface="+mn-ea"/>
                          <a:cs typeface="+mn-cs"/>
                        </a:rPr>
                        <a:t> </a:t>
                      </a:r>
                      <a:r>
                        <a:rPr lang="zh-CN" altLang="en-US" sz="1400" b="0" i="0" kern="1200" dirty="0">
                          <a:solidFill>
                            <a:schemeClr val="dk1"/>
                          </a:solidFill>
                          <a:effectLst/>
                          <a:latin typeface="+mn-lt"/>
                          <a:ea typeface="+mn-ea"/>
                          <a:cs typeface="+mn-cs"/>
                        </a:rPr>
                        <a:t>、 </a:t>
                      </a:r>
                      <a:br>
                        <a:rPr lang="en-US" altLang="zh-CN" sz="1400" b="0" i="0" kern="1200" dirty="0">
                          <a:solidFill>
                            <a:schemeClr val="dk1"/>
                          </a:solidFill>
                          <a:effectLst/>
                          <a:latin typeface="+mn-lt"/>
                          <a:ea typeface="+mn-ea"/>
                          <a:cs typeface="+mn-cs"/>
                        </a:rPr>
                      </a:br>
                      <a:r>
                        <a:rPr lang="en-US" altLang="zh-CN" sz="1400" dirty="0" err="1"/>
                        <a:t>animals_view.dart</a:t>
                      </a:r>
                      <a:r>
                        <a:rPr lang="en-US" altLang="zh-CN" sz="1400" b="0" i="0" kern="1200" dirty="0">
                          <a:solidFill>
                            <a:schemeClr val="dk1"/>
                          </a:solidFill>
                          <a:effectLst/>
                          <a:latin typeface="+mn-lt"/>
                          <a:ea typeface="+mn-ea"/>
                          <a:cs typeface="+mn-cs"/>
                        </a:rPr>
                        <a:t> </a:t>
                      </a:r>
                      <a:r>
                        <a:rPr lang="zh-CN" altLang="en-US" sz="1400" b="0" i="0" kern="1200" dirty="0">
                          <a:solidFill>
                            <a:schemeClr val="dk1"/>
                          </a:solidFill>
                          <a:effectLst/>
                          <a:latin typeface="+mn-lt"/>
                          <a:ea typeface="+mn-ea"/>
                          <a:cs typeface="+mn-cs"/>
                        </a:rPr>
                        <a:t>等。视图层主要负责展示用户界面（</a:t>
                      </a:r>
                      <a:r>
                        <a:rPr lang="en-US" altLang="zh-CN" sz="1400" b="0" i="0" kern="1200" dirty="0">
                          <a:solidFill>
                            <a:schemeClr val="dk1"/>
                          </a:solidFill>
                          <a:effectLst/>
                          <a:latin typeface="+mn-lt"/>
                          <a:ea typeface="+mn-ea"/>
                          <a:cs typeface="+mn-cs"/>
                        </a:rPr>
                        <a:t>UI</a:t>
                      </a:r>
                      <a:r>
                        <a:rPr lang="zh-CN" altLang="en-US" sz="1400" b="0" i="0" kern="1200" dirty="0">
                          <a:solidFill>
                            <a:schemeClr val="dk1"/>
                          </a:solidFill>
                          <a:effectLst/>
                          <a:latin typeface="+mn-lt"/>
                          <a:ea typeface="+mn-ea"/>
                          <a:cs typeface="+mn-cs"/>
                        </a:rPr>
                        <a:t>），提供与用户交互的界面。这些文件包括用于显示内容的各种 </a:t>
                      </a:r>
                      <a:r>
                        <a:rPr lang="en-US" altLang="zh-CN" sz="1400" b="0" i="0" kern="1200" dirty="0">
                          <a:solidFill>
                            <a:schemeClr val="dk1"/>
                          </a:solidFill>
                          <a:effectLst/>
                          <a:latin typeface="+mn-lt"/>
                          <a:ea typeface="+mn-ea"/>
                          <a:cs typeface="+mn-cs"/>
                        </a:rPr>
                        <a:t>Flutter </a:t>
                      </a:r>
                      <a:r>
                        <a:rPr lang="zh-CN" altLang="en-US" sz="1400" b="0" i="0" kern="1200" dirty="0">
                          <a:solidFill>
                            <a:schemeClr val="dk1"/>
                          </a:solidFill>
                          <a:effectLst/>
                          <a:latin typeface="+mn-lt"/>
                          <a:ea typeface="+mn-ea"/>
                          <a:cs typeface="+mn-cs"/>
                        </a:rPr>
                        <a:t>小部件（</a:t>
                      </a:r>
                      <a:r>
                        <a:rPr lang="en-US" altLang="zh-CN" sz="1400" b="0" i="0" kern="1200" dirty="0">
                          <a:solidFill>
                            <a:schemeClr val="dk1"/>
                          </a:solidFill>
                          <a:effectLst/>
                          <a:latin typeface="+mn-lt"/>
                          <a:ea typeface="+mn-ea"/>
                          <a:cs typeface="+mn-cs"/>
                        </a:rPr>
                        <a:t>widgets</a:t>
                      </a:r>
                      <a:r>
                        <a:rPr lang="zh-CN" altLang="en-US" sz="1400" b="0" i="0" kern="1200" dirty="0">
                          <a:solidFill>
                            <a:schemeClr val="dk1"/>
                          </a:solidFill>
                          <a:effectLst/>
                          <a:latin typeface="+mn-lt"/>
                          <a:ea typeface="+mn-ea"/>
                          <a:cs typeface="+mn-cs"/>
                        </a:rPr>
                        <a:t>）和布局。</a:t>
                      </a:r>
                      <a:endParaRPr lang="zh-CN" altLang="en-US" sz="1400" dirty="0"/>
                    </a:p>
                  </a:txBody>
                  <a:tcPr/>
                </a:tc>
                <a:extLst>
                  <a:ext uri="{0D108BD9-81ED-4DB2-BD59-A6C34878D82A}">
                    <a16:rowId xmlns:a16="http://schemas.microsoft.com/office/drawing/2014/main" val="2656756343"/>
                  </a:ext>
                </a:extLst>
              </a:tr>
              <a:tr h="1000085">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altLang="zh-CN" sz="1800" b="1" i="0" kern="1200" dirty="0">
                          <a:solidFill>
                            <a:schemeClr val="dk1"/>
                          </a:solidFill>
                          <a:effectLst/>
                          <a:latin typeface="+mn-lt"/>
                          <a:ea typeface="+mn-ea"/>
                          <a:cs typeface="+mn-cs"/>
                        </a:rPr>
                        <a:t>Controllers</a:t>
                      </a:r>
                      <a:r>
                        <a:rPr lang="zh-CN" altLang="en-US" sz="1800" b="1" i="0" kern="1200" dirty="0">
                          <a:solidFill>
                            <a:schemeClr val="dk1"/>
                          </a:solidFill>
                          <a:effectLst/>
                          <a:latin typeface="+mn-lt"/>
                          <a:ea typeface="+mn-ea"/>
                          <a:cs typeface="+mn-cs"/>
                        </a:rPr>
                        <a:t>（控制器）</a:t>
                      </a:r>
                    </a:p>
                    <a:p>
                      <a:pPr algn="just">
                        <a:lnSpc>
                          <a:spcPct val="150000"/>
                        </a:lnSpc>
                      </a:pPr>
                      <a:r>
                        <a:rPr lang="zh-CN" altLang="en-US" sz="1400" b="0" i="0" kern="1200" dirty="0">
                          <a:solidFill>
                            <a:schemeClr val="dk1"/>
                          </a:solidFill>
                          <a:effectLst/>
                          <a:latin typeface="+mn-lt"/>
                          <a:ea typeface="+mn-ea"/>
                          <a:cs typeface="+mn-cs"/>
                        </a:rPr>
                        <a:t>控制逻辑通常融入于视图或使用专门的管理类，例如事件处理和用户交互响应，控制数据流向模型和视图的更新。</a:t>
                      </a:r>
                      <a:endParaRPr lang="zh-CN" altLang="en-US" sz="1400" dirty="0"/>
                    </a:p>
                  </a:txBody>
                  <a:tcPr/>
                </a:tc>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altLang="zh-CN" sz="1800" b="1" i="0" kern="1200" dirty="0">
                          <a:solidFill>
                            <a:schemeClr val="dk1"/>
                          </a:solidFill>
                          <a:effectLst/>
                          <a:latin typeface="+mn-lt"/>
                          <a:ea typeface="+mn-ea"/>
                          <a:cs typeface="+mn-cs"/>
                        </a:rPr>
                        <a:t>Widgets</a:t>
                      </a:r>
                      <a:r>
                        <a:rPr lang="zh-CN" altLang="en-US" sz="1800" b="1" i="0" kern="1200" dirty="0">
                          <a:solidFill>
                            <a:schemeClr val="dk1"/>
                          </a:solidFill>
                          <a:effectLst/>
                          <a:latin typeface="+mn-lt"/>
                          <a:ea typeface="+mn-ea"/>
                          <a:cs typeface="+mn-cs"/>
                        </a:rPr>
                        <a:t>（小部件）</a:t>
                      </a:r>
                    </a:p>
                    <a:p>
                      <a:pPr algn="just">
                        <a:lnSpc>
                          <a:spcPct val="150000"/>
                        </a:lnSpc>
                      </a:pPr>
                      <a:r>
                        <a:rPr lang="en-US" altLang="zh-CN" sz="1400" dirty="0"/>
                        <a:t>widgets</a:t>
                      </a:r>
                      <a:r>
                        <a:rPr lang="en-US" altLang="zh-CN" sz="1400" b="0" i="0" kern="1200" dirty="0">
                          <a:solidFill>
                            <a:schemeClr val="dk1"/>
                          </a:solidFill>
                          <a:effectLst/>
                          <a:latin typeface="+mn-lt"/>
                          <a:ea typeface="+mn-ea"/>
                          <a:cs typeface="+mn-cs"/>
                        </a:rPr>
                        <a:t> </a:t>
                      </a:r>
                      <a:r>
                        <a:rPr lang="zh-CN" altLang="en-US" sz="1400" b="0" i="0" kern="1200" dirty="0">
                          <a:solidFill>
                            <a:schemeClr val="dk1"/>
                          </a:solidFill>
                          <a:effectLst/>
                          <a:latin typeface="+mn-lt"/>
                          <a:ea typeface="+mn-ea"/>
                          <a:cs typeface="+mn-cs"/>
                        </a:rPr>
                        <a:t>文件夹中包含可复用的 </a:t>
                      </a:r>
                      <a:r>
                        <a:rPr lang="en-US" altLang="zh-CN" sz="1400" b="0" i="0" kern="1200" dirty="0">
                          <a:solidFill>
                            <a:schemeClr val="dk1"/>
                          </a:solidFill>
                          <a:effectLst/>
                          <a:latin typeface="+mn-lt"/>
                          <a:ea typeface="+mn-ea"/>
                          <a:cs typeface="+mn-cs"/>
                        </a:rPr>
                        <a:t>UI </a:t>
                      </a:r>
                      <a:r>
                        <a:rPr lang="zh-CN" altLang="en-US" sz="1400" b="0" i="0" kern="1200" dirty="0">
                          <a:solidFill>
                            <a:schemeClr val="dk1"/>
                          </a:solidFill>
                          <a:effectLst/>
                          <a:latin typeface="+mn-lt"/>
                          <a:ea typeface="+mn-ea"/>
                          <a:cs typeface="+mn-cs"/>
                        </a:rPr>
                        <a:t>组件，例如 </a:t>
                      </a:r>
                      <a:r>
                        <a:rPr lang="en-US" altLang="zh-CN" sz="1400" dirty="0" err="1"/>
                        <a:t>image_card.dart</a:t>
                      </a:r>
                      <a:r>
                        <a:rPr lang="en-US" altLang="zh-CN" sz="1400" b="0" i="0" kern="1200" dirty="0">
                          <a:solidFill>
                            <a:schemeClr val="dk1"/>
                          </a:solidFill>
                          <a:effectLst/>
                          <a:latin typeface="+mn-lt"/>
                          <a:ea typeface="+mn-ea"/>
                          <a:cs typeface="+mn-cs"/>
                        </a:rPr>
                        <a:t> </a:t>
                      </a:r>
                      <a:br>
                        <a:rPr lang="en-US" altLang="zh-CN" sz="1400" b="0" i="0" kern="1200" dirty="0">
                          <a:solidFill>
                            <a:schemeClr val="dk1"/>
                          </a:solidFill>
                          <a:effectLst/>
                          <a:latin typeface="+mn-lt"/>
                          <a:ea typeface="+mn-ea"/>
                          <a:cs typeface="+mn-cs"/>
                        </a:rPr>
                      </a:br>
                      <a:r>
                        <a:rPr lang="zh-CN" altLang="en-US" sz="1400" b="0" i="0" kern="1200" dirty="0">
                          <a:solidFill>
                            <a:schemeClr val="dk1"/>
                          </a:solidFill>
                          <a:effectLst/>
                          <a:latin typeface="+mn-lt"/>
                          <a:ea typeface="+mn-ea"/>
                          <a:cs typeface="+mn-cs"/>
                        </a:rPr>
                        <a:t>和 </a:t>
                      </a:r>
                      <a:r>
                        <a:rPr lang="en-US" altLang="zh-CN" sz="1400" dirty="0" err="1"/>
                        <a:t>menu_card.dart</a:t>
                      </a:r>
                      <a:r>
                        <a:rPr lang="en-US" altLang="zh-CN" sz="1400" b="0" i="0" kern="1200" dirty="0">
                          <a:solidFill>
                            <a:schemeClr val="dk1"/>
                          </a:solidFill>
                          <a:effectLst/>
                          <a:latin typeface="+mn-lt"/>
                          <a:ea typeface="+mn-ea"/>
                          <a:cs typeface="+mn-cs"/>
                        </a:rPr>
                        <a:t> </a:t>
                      </a:r>
                      <a:r>
                        <a:rPr lang="zh-CN" altLang="en-US" sz="1400" b="0" i="0" kern="1200" dirty="0">
                          <a:solidFill>
                            <a:schemeClr val="dk1"/>
                          </a:solidFill>
                          <a:effectLst/>
                          <a:latin typeface="+mn-lt"/>
                          <a:ea typeface="+mn-ea"/>
                          <a:cs typeface="+mn-cs"/>
                        </a:rPr>
                        <a:t>。这些自定义小部件可以在多个视图中重复使用，增加代码的可维护性和一致性。</a:t>
                      </a:r>
                      <a:endParaRPr lang="zh-CN" altLang="en-US" sz="1400" dirty="0"/>
                    </a:p>
                  </a:txBody>
                  <a:tcPr/>
                </a:tc>
                <a:extLst>
                  <a:ext uri="{0D108BD9-81ED-4DB2-BD59-A6C34878D82A}">
                    <a16:rowId xmlns:a16="http://schemas.microsoft.com/office/drawing/2014/main" val="1143712384"/>
                  </a:ext>
                </a:extLst>
              </a:tr>
              <a:tr h="775527">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altLang="zh-CN" sz="1800" b="1" i="0" kern="1200" dirty="0">
                          <a:solidFill>
                            <a:schemeClr val="dk1"/>
                          </a:solidFill>
                          <a:effectLst/>
                          <a:latin typeface="+mn-lt"/>
                          <a:ea typeface="+mn-ea"/>
                          <a:cs typeface="+mn-cs"/>
                        </a:rPr>
                        <a:t>Lists</a:t>
                      </a:r>
                      <a:r>
                        <a:rPr lang="zh-CN" altLang="en-US" sz="1800" b="1" i="0" kern="1200" dirty="0">
                          <a:solidFill>
                            <a:schemeClr val="dk1"/>
                          </a:solidFill>
                          <a:effectLst/>
                          <a:latin typeface="+mn-lt"/>
                          <a:ea typeface="+mn-ea"/>
                          <a:cs typeface="+mn-cs"/>
                        </a:rPr>
                        <a:t>（列表）</a:t>
                      </a:r>
                    </a:p>
                    <a:p>
                      <a:pPr algn="just">
                        <a:lnSpc>
                          <a:spcPct val="150000"/>
                        </a:lnSpc>
                      </a:pPr>
                      <a:r>
                        <a:rPr lang="en-US" altLang="zh-CN" sz="1400" dirty="0"/>
                        <a:t>lists</a:t>
                      </a:r>
                      <a:r>
                        <a:rPr lang="en-US" altLang="zh-CN" sz="1400" b="0" i="0" kern="1200" dirty="0">
                          <a:solidFill>
                            <a:schemeClr val="dk1"/>
                          </a:solidFill>
                          <a:effectLst/>
                          <a:latin typeface="+mn-lt"/>
                          <a:ea typeface="+mn-ea"/>
                          <a:cs typeface="+mn-cs"/>
                        </a:rPr>
                        <a:t> </a:t>
                      </a:r>
                      <a:r>
                        <a:rPr lang="zh-CN" altLang="en-US" sz="1400" b="0" i="0" kern="1200" dirty="0">
                          <a:solidFill>
                            <a:schemeClr val="dk1"/>
                          </a:solidFill>
                          <a:effectLst/>
                          <a:latin typeface="+mn-lt"/>
                          <a:ea typeface="+mn-ea"/>
                          <a:cs typeface="+mn-cs"/>
                        </a:rPr>
                        <a:t>文件夹中，例如 </a:t>
                      </a:r>
                      <a:r>
                        <a:rPr lang="en-US" altLang="zh-CN" sz="1400" dirty="0" err="1"/>
                        <a:t>alphabets_list.dart</a:t>
                      </a:r>
                      <a:r>
                        <a:rPr lang="en-US" altLang="zh-CN" sz="1400" b="0" i="0" kern="1200" dirty="0">
                          <a:solidFill>
                            <a:schemeClr val="dk1"/>
                          </a:solidFill>
                          <a:effectLst/>
                          <a:latin typeface="+mn-lt"/>
                          <a:ea typeface="+mn-ea"/>
                          <a:cs typeface="+mn-cs"/>
                        </a:rPr>
                        <a:t> </a:t>
                      </a:r>
                      <a:r>
                        <a:rPr lang="zh-CN" altLang="en-US" sz="1400" b="0" i="0" kern="1200" dirty="0">
                          <a:solidFill>
                            <a:schemeClr val="dk1"/>
                          </a:solidFill>
                          <a:effectLst/>
                          <a:latin typeface="+mn-lt"/>
                          <a:ea typeface="+mn-ea"/>
                          <a:cs typeface="+mn-cs"/>
                        </a:rPr>
                        <a:t>和 </a:t>
                      </a:r>
                      <a:r>
                        <a:rPr lang="en-US" altLang="zh-CN" sz="1400" dirty="0" err="1"/>
                        <a:t>animals_list.dart</a:t>
                      </a:r>
                      <a:r>
                        <a:rPr lang="en-US" altLang="zh-CN" sz="1400" b="0" i="0" kern="1200" dirty="0">
                          <a:solidFill>
                            <a:schemeClr val="dk1"/>
                          </a:solidFill>
                          <a:effectLst/>
                          <a:latin typeface="+mn-lt"/>
                          <a:ea typeface="+mn-ea"/>
                          <a:cs typeface="+mn-cs"/>
                        </a:rPr>
                        <a:t> </a:t>
                      </a:r>
                      <a:r>
                        <a:rPr lang="zh-CN" altLang="en-US" sz="1400" b="0" i="0" kern="1200" dirty="0">
                          <a:solidFill>
                            <a:schemeClr val="dk1"/>
                          </a:solidFill>
                          <a:effectLst/>
                          <a:latin typeface="+mn-lt"/>
                          <a:ea typeface="+mn-ea"/>
                          <a:cs typeface="+mn-cs"/>
                        </a:rPr>
                        <a:t>，可能用于定义静态数据和作为模型的补充，存储数据列表。</a:t>
                      </a:r>
                      <a:endParaRPr lang="zh-CN" altLang="en-US" sz="1400" dirty="0"/>
                    </a:p>
                  </a:txBody>
                  <a:tcPr/>
                </a:tc>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altLang="zh-CN" sz="1800" b="1" i="0" kern="1200" dirty="0">
                          <a:solidFill>
                            <a:schemeClr val="dk1"/>
                          </a:solidFill>
                          <a:effectLst/>
                          <a:latin typeface="+mn-lt"/>
                          <a:ea typeface="+mn-ea"/>
                          <a:cs typeface="+mn-cs"/>
                        </a:rPr>
                        <a:t>Main </a:t>
                      </a:r>
                      <a:r>
                        <a:rPr lang="zh-CN" altLang="en-US" sz="1800" b="1" i="0" kern="1200" dirty="0">
                          <a:solidFill>
                            <a:schemeClr val="dk1"/>
                          </a:solidFill>
                          <a:effectLst/>
                          <a:latin typeface="+mn-lt"/>
                          <a:ea typeface="+mn-ea"/>
                          <a:cs typeface="+mn-cs"/>
                        </a:rPr>
                        <a:t>入口</a:t>
                      </a:r>
                    </a:p>
                    <a:p>
                      <a:pPr algn="just">
                        <a:lnSpc>
                          <a:spcPct val="150000"/>
                        </a:lnSpc>
                      </a:pPr>
                      <a:r>
                        <a:rPr lang="en-US" altLang="zh-CN" sz="1400" dirty="0" err="1"/>
                        <a:t>main.dart</a:t>
                      </a:r>
                      <a:r>
                        <a:rPr lang="zh-CN" altLang="en-US" sz="1400" b="0" i="0" kern="1200" dirty="0">
                          <a:solidFill>
                            <a:schemeClr val="dk1"/>
                          </a:solidFill>
                          <a:effectLst/>
                          <a:latin typeface="+mn-lt"/>
                          <a:ea typeface="+mn-ea"/>
                          <a:cs typeface="+mn-cs"/>
                        </a:rPr>
                        <a:t> 文件作为应用的启动文件，配置全局的应用设置，如路由、主题等，并初始化应用。</a:t>
                      </a:r>
                      <a:endParaRPr lang="zh-CN" altLang="en-US" sz="1400" dirty="0"/>
                    </a:p>
                  </a:txBody>
                  <a:tcPr/>
                </a:tc>
                <a:extLst>
                  <a:ext uri="{0D108BD9-81ED-4DB2-BD59-A6C34878D82A}">
                    <a16:rowId xmlns:a16="http://schemas.microsoft.com/office/drawing/2014/main" val="914443474"/>
                  </a:ext>
                </a:extLst>
              </a:tr>
            </a:tbl>
          </a:graphicData>
        </a:graphic>
      </p:graphicFrame>
    </p:spTree>
    <p:extLst>
      <p:ext uri="{BB962C8B-B14F-4D97-AF65-F5344CB8AC3E}">
        <p14:creationId xmlns:p14="http://schemas.microsoft.com/office/powerpoint/2010/main" val="1186844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dirty="0">
                <a:solidFill>
                  <a:prstClr val="black"/>
                </a:solidFill>
                <a:latin typeface="微软雅黑" panose="020B0503020204020204" pitchFamily="34" charset="-122"/>
                <a:ea typeface="微软雅黑" panose="020B0503020204020204" pitchFamily="34" charset="-122"/>
              </a:rPr>
              <a:t>技术选型与实现</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Technology Selection and </a:t>
            </a:r>
            <a:r>
              <a:rPr kumimoji="0" lang="en-US" altLang="zh-CN" sz="1800" b="1"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j-cs"/>
              </a:rPr>
              <a:t>Realisation</a:t>
            </a:r>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sp>
        <p:nvSpPr>
          <p:cNvPr id="9" name="椭圆 8">
            <a:extLst>
              <a:ext uri="{FF2B5EF4-FFF2-40B4-BE49-F238E27FC236}">
                <a16:creationId xmlns:a16="http://schemas.microsoft.com/office/drawing/2014/main" id="{6E53D553-D14A-9510-29DC-0BD871A344F7}"/>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10215561"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568662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5.3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核心技术实现：</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Flutter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跨平台应用框架实现</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 name="椭圆 14">
            <a:extLst>
              <a:ext uri="{FF2B5EF4-FFF2-40B4-BE49-F238E27FC236}">
                <a16:creationId xmlns:a16="http://schemas.microsoft.com/office/drawing/2014/main" id="{44E2067A-8CDC-4EA6-8FE0-CCFB3824AC5C}"/>
              </a:ext>
            </a:extLst>
          </p:cNvPr>
          <p:cNvSpPr/>
          <p:nvPr/>
        </p:nvSpPr>
        <p:spPr>
          <a:xfrm>
            <a:off x="8793956"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7" name="椭圆 16">
            <a:extLst>
              <a:ext uri="{FF2B5EF4-FFF2-40B4-BE49-F238E27FC236}">
                <a16:creationId xmlns:a16="http://schemas.microsoft.com/office/drawing/2014/main" id="{EFCDFEEB-9BAC-40E1-9D4F-9F6751151EF7}"/>
              </a:ext>
            </a:extLst>
          </p:cNvPr>
          <p:cNvSpPr/>
          <p:nvPr/>
        </p:nvSpPr>
        <p:spPr>
          <a:xfrm>
            <a:off x="8320087"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pic>
        <p:nvPicPr>
          <p:cNvPr id="2" name="图片 1">
            <a:extLst>
              <a:ext uri="{FF2B5EF4-FFF2-40B4-BE49-F238E27FC236}">
                <a16:creationId xmlns:a16="http://schemas.microsoft.com/office/drawing/2014/main" id="{4C513270-740F-4BE1-95CE-BFA1C6574088}"/>
              </a:ext>
            </a:extLst>
          </p:cNvPr>
          <p:cNvPicPr>
            <a:picLocks noChangeAspect="1"/>
          </p:cNvPicPr>
          <p:nvPr/>
        </p:nvPicPr>
        <p:blipFill rotWithShape="1">
          <a:blip r:embed="rId3"/>
          <a:srcRect b="13211"/>
          <a:stretch/>
        </p:blipFill>
        <p:spPr>
          <a:xfrm>
            <a:off x="733425" y="1657410"/>
            <a:ext cx="5721887" cy="5100586"/>
          </a:xfrm>
          <a:prstGeom prst="rect">
            <a:avLst/>
          </a:prstGeom>
        </p:spPr>
      </p:pic>
      <p:sp>
        <p:nvSpPr>
          <p:cNvPr id="16" name="文本框 15">
            <a:extLst>
              <a:ext uri="{FF2B5EF4-FFF2-40B4-BE49-F238E27FC236}">
                <a16:creationId xmlns:a16="http://schemas.microsoft.com/office/drawing/2014/main" id="{356026A6-0A5D-4C4C-994E-1F9FBB10361E}"/>
              </a:ext>
            </a:extLst>
          </p:cNvPr>
          <p:cNvSpPr txBox="1"/>
          <p:nvPr/>
        </p:nvSpPr>
        <p:spPr>
          <a:xfrm>
            <a:off x="6566425" y="1657410"/>
            <a:ext cx="4958824" cy="64633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这部分代码负责设置应用的初始配置和</a:t>
            </a:r>
            <a:r>
              <a:rPr kumimoji="0" lang="en-US" altLang="zh-CN"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UI</a:t>
            </a:r>
            <a:r>
              <a:rPr kumimoji="0" lang="zh-CN" altLang="en-US"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主题。 </a:t>
            </a:r>
            <a:r>
              <a:rPr kumimoji="0" lang="en-US" altLang="zh-CN"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main() </a:t>
            </a:r>
            <a:r>
              <a:rPr kumimoji="0" lang="zh-CN" altLang="en-US"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函数是 </a:t>
            </a:r>
            <a:r>
              <a:rPr kumimoji="0" lang="en-US" altLang="zh-CN"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Flutter </a:t>
            </a:r>
            <a:r>
              <a:rPr kumimoji="0" lang="zh-CN" altLang="en-US"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应用的入口点，确保了 </a:t>
            </a:r>
            <a:r>
              <a:rPr kumimoji="0" lang="en-US" altLang="zh-CN"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Flutter </a:t>
            </a:r>
            <a:r>
              <a:rPr kumimoji="0" lang="zh-CN" altLang="en-US"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绑定的初始化，并设置了应用的屏幕方向只支持纵向模式。</a:t>
            </a:r>
            <a:endParaRPr kumimoji="0" lang="en-US" altLang="zh-CN"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8" name="文本框 17">
            <a:extLst>
              <a:ext uri="{FF2B5EF4-FFF2-40B4-BE49-F238E27FC236}">
                <a16:creationId xmlns:a16="http://schemas.microsoft.com/office/drawing/2014/main" id="{72BB2993-6D1C-4C98-BF6F-239CDF1031AA}"/>
              </a:ext>
            </a:extLst>
          </p:cNvPr>
          <p:cNvSpPr txBox="1"/>
          <p:nvPr/>
        </p:nvSpPr>
        <p:spPr>
          <a:xfrm>
            <a:off x="6566425" y="3143934"/>
            <a:ext cx="4958824" cy="64633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20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MyApp</a:t>
            </a:r>
            <a:r>
              <a:rPr kumimoji="0" lang="en-US" altLang="zh-CN"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类继承自 </a:t>
            </a:r>
            <a:r>
              <a:rPr kumimoji="0" lang="en-US" altLang="zh-CN" sz="120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StatelessWidget</a:t>
            </a:r>
            <a:r>
              <a:rPr kumimoji="0" lang="en-US" altLang="zh-CN"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，代表应用的根组件。在这里设置了应用的主题，包括背景颜色、字体和文本主题，并指定了启动屏幕（ </a:t>
            </a:r>
            <a:r>
              <a:rPr kumimoji="0" lang="en-US" altLang="zh-CN" sz="120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SplashScreen</a:t>
            </a:r>
            <a:r>
              <a:rPr kumimoji="0" lang="en-US" altLang="zh-CN"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en-US" altLang="zh-CN"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763231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dirty="0">
                <a:solidFill>
                  <a:prstClr val="black"/>
                </a:solidFill>
                <a:latin typeface="微软雅黑" panose="020B0503020204020204" pitchFamily="34" charset="-122"/>
                <a:ea typeface="微软雅黑" panose="020B0503020204020204" pitchFamily="34" charset="-122"/>
              </a:rPr>
              <a:t>技术选型与实现</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Technology Selection and </a:t>
            </a:r>
            <a:r>
              <a:rPr kumimoji="0" lang="en-US" altLang="zh-CN" sz="1800" b="1"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j-cs"/>
              </a:rPr>
              <a:t>Realisation</a:t>
            </a:r>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sp>
        <p:nvSpPr>
          <p:cNvPr id="9" name="椭圆 8">
            <a:extLst>
              <a:ext uri="{FF2B5EF4-FFF2-40B4-BE49-F238E27FC236}">
                <a16:creationId xmlns:a16="http://schemas.microsoft.com/office/drawing/2014/main" id="{6E53D553-D14A-9510-29DC-0BD871A344F7}"/>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10215561"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501291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5.3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核心技术实现：</a:t>
            </a:r>
            <a:r>
              <a:rPr lang="zh-CN" altLang="en-US" sz="2000" b="1" dirty="0">
                <a:solidFill>
                  <a:prstClr val="black"/>
                </a:solidFill>
                <a:latin typeface="微软雅黑" panose="020B0503020204020204" pitchFamily="34" charset="-122"/>
                <a:ea typeface="微软雅黑" panose="020B0503020204020204" pitchFamily="34" charset="-122"/>
              </a:rPr>
              <a:t>语音交互识别功能实现</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 name="椭圆 14">
            <a:extLst>
              <a:ext uri="{FF2B5EF4-FFF2-40B4-BE49-F238E27FC236}">
                <a16:creationId xmlns:a16="http://schemas.microsoft.com/office/drawing/2014/main" id="{44E2067A-8CDC-4EA6-8FE0-CCFB3824AC5C}"/>
              </a:ext>
            </a:extLst>
          </p:cNvPr>
          <p:cNvSpPr/>
          <p:nvPr/>
        </p:nvSpPr>
        <p:spPr>
          <a:xfrm>
            <a:off x="8793956"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7" name="椭圆 16">
            <a:extLst>
              <a:ext uri="{FF2B5EF4-FFF2-40B4-BE49-F238E27FC236}">
                <a16:creationId xmlns:a16="http://schemas.microsoft.com/office/drawing/2014/main" id="{EFCDFEEB-9BAC-40E1-9D4F-9F6751151EF7}"/>
              </a:ext>
            </a:extLst>
          </p:cNvPr>
          <p:cNvSpPr/>
          <p:nvPr/>
        </p:nvSpPr>
        <p:spPr>
          <a:xfrm>
            <a:off x="8320087"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pic>
        <p:nvPicPr>
          <p:cNvPr id="2" name="图片 1">
            <a:extLst>
              <a:ext uri="{FF2B5EF4-FFF2-40B4-BE49-F238E27FC236}">
                <a16:creationId xmlns:a16="http://schemas.microsoft.com/office/drawing/2014/main" id="{2BECDBD0-D641-4794-BB73-4D504D1B3096}"/>
              </a:ext>
            </a:extLst>
          </p:cNvPr>
          <p:cNvPicPr>
            <a:picLocks noChangeAspect="1"/>
          </p:cNvPicPr>
          <p:nvPr/>
        </p:nvPicPr>
        <p:blipFill>
          <a:blip r:embed="rId3"/>
          <a:stretch>
            <a:fillRect/>
          </a:stretch>
        </p:blipFill>
        <p:spPr>
          <a:xfrm>
            <a:off x="752477" y="1619310"/>
            <a:ext cx="4566020" cy="5124390"/>
          </a:xfrm>
          <a:prstGeom prst="rect">
            <a:avLst/>
          </a:prstGeom>
        </p:spPr>
      </p:pic>
      <p:sp>
        <p:nvSpPr>
          <p:cNvPr id="16" name="文本框 15">
            <a:extLst>
              <a:ext uri="{FF2B5EF4-FFF2-40B4-BE49-F238E27FC236}">
                <a16:creationId xmlns:a16="http://schemas.microsoft.com/office/drawing/2014/main" id="{24E3CEB7-15D0-450A-B341-25C3A60956FF}"/>
              </a:ext>
            </a:extLst>
          </p:cNvPr>
          <p:cNvSpPr txBox="1"/>
          <p:nvPr/>
        </p:nvSpPr>
        <p:spPr>
          <a:xfrm>
            <a:off x="7391399" y="1619310"/>
            <a:ext cx="4133849" cy="4616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这部分代码实现了应用的语音识别功能，使用了一个第三方库（ </a:t>
            </a:r>
            <a:r>
              <a:rPr kumimoji="0" lang="en-US" altLang="zh-CN" sz="120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speech_to_text</a:t>
            </a:r>
            <a:r>
              <a:rPr kumimoji="0" lang="en-US" altLang="zh-CN"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）来启动和停止语音输入。</a:t>
            </a:r>
            <a:endParaRPr kumimoji="0" lang="en-US" altLang="zh-CN"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8" name="文本框 17">
            <a:extLst>
              <a:ext uri="{FF2B5EF4-FFF2-40B4-BE49-F238E27FC236}">
                <a16:creationId xmlns:a16="http://schemas.microsoft.com/office/drawing/2014/main" id="{03997974-D7A9-4178-8407-E99034B8F0DE}"/>
              </a:ext>
            </a:extLst>
          </p:cNvPr>
          <p:cNvSpPr txBox="1"/>
          <p:nvPr/>
        </p:nvSpPr>
        <p:spPr>
          <a:xfrm>
            <a:off x="7391399" y="5350817"/>
            <a:ext cx="4133850" cy="4616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_</a:t>
            </a:r>
            <a:r>
              <a:rPr kumimoji="0" lang="en-US" altLang="zh-CN" sz="120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startListening</a:t>
            </a:r>
            <a:r>
              <a:rPr kumimoji="0" lang="en-US" altLang="zh-CN"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方法初始化语音识别并在用户停止说话时调用 </a:t>
            </a:r>
            <a:r>
              <a:rPr kumimoji="0" lang="en-US" altLang="zh-CN"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_</a:t>
            </a:r>
            <a:r>
              <a:rPr kumimoji="0" lang="en-US" altLang="zh-CN" sz="120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stopListening</a:t>
            </a:r>
            <a:r>
              <a:rPr kumimoji="0" lang="en-US" altLang="zh-CN"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方法，以停止监听并处理结果。</a:t>
            </a:r>
            <a:endParaRPr kumimoji="0" lang="en-US" altLang="zh-CN"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5998295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dirty="0">
                <a:solidFill>
                  <a:prstClr val="black"/>
                </a:solidFill>
                <a:latin typeface="微软雅黑" panose="020B0503020204020204" pitchFamily="34" charset="-122"/>
                <a:ea typeface="微软雅黑" panose="020B0503020204020204" pitchFamily="34" charset="-122"/>
              </a:rPr>
              <a:t>技术选型与实现</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Technology Selection and </a:t>
            </a:r>
            <a:r>
              <a:rPr kumimoji="0" lang="en-US" altLang="zh-CN" sz="1800" b="1"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j-cs"/>
              </a:rPr>
              <a:t>Realisation</a:t>
            </a:r>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sp>
        <p:nvSpPr>
          <p:cNvPr id="9" name="椭圆 8">
            <a:extLst>
              <a:ext uri="{FF2B5EF4-FFF2-40B4-BE49-F238E27FC236}">
                <a16:creationId xmlns:a16="http://schemas.microsoft.com/office/drawing/2014/main" id="{6E53D553-D14A-9510-29DC-0BD871A344F7}"/>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10215561"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501291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5.3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核心技术实现：</a:t>
            </a:r>
            <a:r>
              <a:rPr lang="zh-CN" altLang="en-US" sz="2000" b="1" dirty="0">
                <a:solidFill>
                  <a:prstClr val="black"/>
                </a:solidFill>
                <a:latin typeface="微软雅黑" panose="020B0503020204020204" pitchFamily="34" charset="-122"/>
                <a:ea typeface="微软雅黑" panose="020B0503020204020204" pitchFamily="34" charset="-122"/>
              </a:rPr>
              <a:t>语音交互反馈功能实现</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 name="椭圆 14">
            <a:extLst>
              <a:ext uri="{FF2B5EF4-FFF2-40B4-BE49-F238E27FC236}">
                <a16:creationId xmlns:a16="http://schemas.microsoft.com/office/drawing/2014/main" id="{44E2067A-8CDC-4EA6-8FE0-CCFB3824AC5C}"/>
              </a:ext>
            </a:extLst>
          </p:cNvPr>
          <p:cNvSpPr/>
          <p:nvPr/>
        </p:nvSpPr>
        <p:spPr>
          <a:xfrm>
            <a:off x="8793956"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7" name="椭圆 16">
            <a:extLst>
              <a:ext uri="{FF2B5EF4-FFF2-40B4-BE49-F238E27FC236}">
                <a16:creationId xmlns:a16="http://schemas.microsoft.com/office/drawing/2014/main" id="{EFCDFEEB-9BAC-40E1-9D4F-9F6751151EF7}"/>
              </a:ext>
            </a:extLst>
          </p:cNvPr>
          <p:cNvSpPr/>
          <p:nvPr/>
        </p:nvSpPr>
        <p:spPr>
          <a:xfrm>
            <a:off x="8320087"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pic>
        <p:nvPicPr>
          <p:cNvPr id="2" name="图片 1">
            <a:extLst>
              <a:ext uri="{FF2B5EF4-FFF2-40B4-BE49-F238E27FC236}">
                <a16:creationId xmlns:a16="http://schemas.microsoft.com/office/drawing/2014/main" id="{874CE1E5-63D4-4480-B05A-8C8C94E1D434}"/>
              </a:ext>
            </a:extLst>
          </p:cNvPr>
          <p:cNvPicPr>
            <a:picLocks noChangeAspect="1"/>
          </p:cNvPicPr>
          <p:nvPr/>
        </p:nvPicPr>
        <p:blipFill>
          <a:blip r:embed="rId3"/>
          <a:stretch>
            <a:fillRect/>
          </a:stretch>
        </p:blipFill>
        <p:spPr>
          <a:xfrm>
            <a:off x="733426" y="1657410"/>
            <a:ext cx="4238624" cy="5049977"/>
          </a:xfrm>
          <a:prstGeom prst="rect">
            <a:avLst/>
          </a:prstGeom>
        </p:spPr>
      </p:pic>
      <p:pic>
        <p:nvPicPr>
          <p:cNvPr id="4" name="图片 3">
            <a:extLst>
              <a:ext uri="{FF2B5EF4-FFF2-40B4-BE49-F238E27FC236}">
                <a16:creationId xmlns:a16="http://schemas.microsoft.com/office/drawing/2014/main" id="{93A7F689-A8B9-4422-BCB1-1577FF545C59}"/>
              </a:ext>
            </a:extLst>
          </p:cNvPr>
          <p:cNvPicPr>
            <a:picLocks noChangeAspect="1"/>
          </p:cNvPicPr>
          <p:nvPr/>
        </p:nvPicPr>
        <p:blipFill>
          <a:blip r:embed="rId4"/>
          <a:stretch>
            <a:fillRect/>
          </a:stretch>
        </p:blipFill>
        <p:spPr>
          <a:xfrm>
            <a:off x="6460884" y="1657410"/>
            <a:ext cx="5064365" cy="5049977"/>
          </a:xfrm>
          <a:prstGeom prst="rect">
            <a:avLst/>
          </a:prstGeom>
        </p:spPr>
      </p:pic>
      <p:sp>
        <p:nvSpPr>
          <p:cNvPr id="16" name="文本框 15">
            <a:extLst>
              <a:ext uri="{FF2B5EF4-FFF2-40B4-BE49-F238E27FC236}">
                <a16:creationId xmlns:a16="http://schemas.microsoft.com/office/drawing/2014/main" id="{47A2A447-D212-4B0F-B765-1929DA9E14E9}"/>
              </a:ext>
            </a:extLst>
          </p:cNvPr>
          <p:cNvSpPr txBox="1"/>
          <p:nvPr/>
        </p:nvSpPr>
        <p:spPr>
          <a:xfrm>
            <a:off x="7203763" y="1280755"/>
            <a:ext cx="4321486" cy="27699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这部分代码通过一个弹窗来显示语音识别的结果，并给出反馈。</a:t>
            </a:r>
            <a:endParaRPr kumimoji="0" lang="en-US" altLang="zh-CN" sz="12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9935624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06</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627722"/>
            <a:ext cx="7764473" cy="141205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3600" b="1" dirty="0">
                <a:solidFill>
                  <a:prstClr val="black"/>
                </a:solidFill>
                <a:latin typeface="微软雅黑"/>
                <a:ea typeface="微软雅黑"/>
              </a:rPr>
              <a:t>项目展示</a:t>
            </a:r>
            <a:endParaRPr kumimoji="0" lang="zh-CN" altLang="en-US" sz="36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400" b="1" dirty="0">
                <a:solidFill>
                  <a:srgbClr val="002060"/>
                </a:solidFill>
                <a:latin typeface="微软雅黑"/>
                <a:ea typeface="微软雅黑"/>
              </a:rPr>
              <a:t>Demonstration</a:t>
            </a:r>
            <a:endParaRPr kumimoji="0" lang="en-US" altLang="zh-CN" sz="2400" b="1" i="0" u="none" strike="noStrike" kern="1200" cap="none" spc="0" normalizeH="0" baseline="0" noProof="0" dirty="0">
              <a:ln>
                <a:noFill/>
              </a:ln>
              <a:solidFill>
                <a:srgbClr val="002060"/>
              </a:solidFill>
              <a:effectLst/>
              <a:uLnTx/>
              <a:uFillTx/>
              <a:latin typeface="微软雅黑"/>
              <a:ea typeface="微软雅黑"/>
              <a:cs typeface="+mn-cs"/>
            </a:endParaRPr>
          </a:p>
        </p:txBody>
      </p:sp>
    </p:spTree>
    <p:extLst>
      <p:ext uri="{BB962C8B-B14F-4D97-AF65-F5344CB8AC3E}">
        <p14:creationId xmlns:p14="http://schemas.microsoft.com/office/powerpoint/2010/main" val="8205326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07</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627722"/>
            <a:ext cx="7764473" cy="141205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微软雅黑"/>
                <a:ea typeface="微软雅黑"/>
                <a:cs typeface="+mn-cs"/>
              </a:rPr>
              <a:t>项目评估与展望</a:t>
            </a:r>
          </a:p>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400" b="1" dirty="0">
                <a:solidFill>
                  <a:srgbClr val="002060"/>
                </a:solidFill>
                <a:latin typeface="微软雅黑"/>
                <a:ea typeface="微软雅黑"/>
              </a:rPr>
              <a:t>Evaluation and Outlook</a:t>
            </a:r>
            <a:endParaRPr kumimoji="0" lang="en-US" altLang="zh-CN" sz="2400" b="1" i="0" u="none" strike="noStrike" kern="1200" cap="none" spc="0" normalizeH="0" baseline="0" noProof="0" dirty="0">
              <a:ln>
                <a:noFill/>
              </a:ln>
              <a:solidFill>
                <a:srgbClr val="002060"/>
              </a:solidFill>
              <a:effectLst/>
              <a:uLnTx/>
              <a:uFillTx/>
              <a:latin typeface="微软雅黑"/>
              <a:ea typeface="微软雅黑"/>
              <a:cs typeface="+mn-cs"/>
            </a:endParaRPr>
          </a:p>
        </p:txBody>
      </p:sp>
    </p:spTree>
    <p:extLst>
      <p:ext uri="{BB962C8B-B14F-4D97-AF65-F5344CB8AC3E}">
        <p14:creationId xmlns:p14="http://schemas.microsoft.com/office/powerpoint/2010/main" val="617440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txBox="1"/>
          <p:nvPr/>
        </p:nvSpPr>
        <p:spPr>
          <a:xfrm>
            <a:off x="1885653" y="2818959"/>
            <a:ext cx="1973436" cy="1172788"/>
          </a:xfrm>
          <a:prstGeom prst="rect">
            <a:avLst/>
          </a:prstGeom>
        </p:spPr>
        <p:txBody>
          <a:bodyPr>
            <a:normAutofit/>
          </a:bodyPr>
          <a:lstStyle>
            <a:lvl1pPr algn="l" defTabSz="914400" rtl="0" eaLnBrk="1" latinLnBrk="0" hangingPunct="1">
              <a:lnSpc>
                <a:spcPct val="90000"/>
              </a:lnSpc>
              <a:spcBef>
                <a:spcPct val="0"/>
              </a:spcBef>
              <a:buNone/>
              <a:defRPr sz="2800" b="1" kern="1200">
                <a:solidFill>
                  <a:schemeClr val="tx1"/>
                </a:solidFill>
                <a:latin typeface="+mj-ea"/>
                <a:ea typeface="+mj-ea"/>
                <a:cs typeface="+mj-cs"/>
              </a:defRPr>
            </a:lvl1pPr>
          </a:lstStyle>
          <a:p>
            <a:pPr marL="0" marR="0" lvl="0" indent="0" algn="ctr" defTabSz="914400" rtl="0" eaLnBrk="1" fontAlgn="auto" latinLnBrk="0" hangingPunct="1">
              <a:lnSpc>
                <a:spcPct val="125000"/>
              </a:lnSpc>
              <a:spcBef>
                <a:spcPct val="0"/>
              </a:spcBef>
              <a:spcAft>
                <a:spcPts val="0"/>
              </a:spcAft>
              <a:buClrTx/>
              <a:buSzTx/>
              <a:buFontTx/>
              <a:buNone/>
              <a:tabLst/>
              <a:defRPr/>
            </a:pPr>
            <a:r>
              <a:rPr kumimoji="0" lang="zh-CN" altLang="en-US" sz="3200" b="1" i="0" u="none" strike="noStrike" kern="1200" cap="none" spc="0" normalizeH="0" baseline="0" noProof="0" dirty="0">
                <a:ln>
                  <a:noFill/>
                </a:ln>
                <a:solidFill>
                  <a:prstClr val="black"/>
                </a:solidFill>
                <a:effectLst/>
                <a:uLnTx/>
                <a:uFillTx/>
                <a:latin typeface="微软雅黑"/>
                <a:ea typeface="微软雅黑"/>
                <a:cs typeface="+mj-cs"/>
              </a:rPr>
              <a:t>目录</a:t>
            </a:r>
            <a:endParaRPr kumimoji="0" lang="en-US" altLang="zh-CN" sz="3200" b="1" i="0" u="none" strike="noStrike" kern="1200" cap="none" spc="0" normalizeH="0" baseline="0" noProof="0" dirty="0">
              <a:ln>
                <a:noFill/>
              </a:ln>
              <a:solidFill>
                <a:prstClr val="black"/>
              </a:solidFill>
              <a:effectLst/>
              <a:uLnTx/>
              <a:uFillTx/>
              <a:latin typeface="微软雅黑"/>
              <a:ea typeface="微软雅黑"/>
              <a:cs typeface="+mj-cs"/>
            </a:endParaRPr>
          </a:p>
          <a:p>
            <a:pPr marL="0" marR="0" lvl="0" indent="0" algn="ctr" defTabSz="914400" rtl="0" eaLnBrk="1" fontAlgn="auto" latinLnBrk="0" hangingPunct="1">
              <a:lnSpc>
                <a:spcPct val="125000"/>
              </a:lnSpc>
              <a:spcBef>
                <a:spcPct val="0"/>
              </a:spcBef>
              <a:spcAft>
                <a:spcPts val="0"/>
              </a:spcAft>
              <a:buClrTx/>
              <a:buSzTx/>
              <a:buFontTx/>
              <a:buNone/>
              <a:tabLst/>
              <a:defRPr/>
            </a:pPr>
            <a:r>
              <a:rPr kumimoji="0" lang="en-US" altLang="zh-CN" sz="2300" b="1" i="0" u="none" strike="noStrike" kern="1200" cap="none" spc="0" normalizeH="0" baseline="0" noProof="0" dirty="0">
                <a:ln>
                  <a:noFill/>
                </a:ln>
                <a:solidFill>
                  <a:srgbClr val="002060"/>
                </a:solidFill>
                <a:effectLst/>
                <a:uLnTx/>
                <a:uFillTx/>
                <a:latin typeface="微软雅黑"/>
                <a:ea typeface="微软雅黑"/>
                <a:cs typeface="+mj-cs"/>
              </a:rPr>
              <a:t>Contents</a:t>
            </a:r>
            <a:endParaRPr kumimoji="0" lang="zh-CN" altLang="en-US" sz="2300" b="1" i="0" u="none" strike="noStrike" kern="1200" cap="none" spc="0" normalizeH="0" baseline="0" noProof="0" dirty="0">
              <a:ln>
                <a:noFill/>
              </a:ln>
              <a:solidFill>
                <a:srgbClr val="002060"/>
              </a:solidFill>
              <a:effectLst/>
              <a:uLnTx/>
              <a:uFillTx/>
              <a:latin typeface="微软雅黑"/>
              <a:ea typeface="微软雅黑"/>
              <a:cs typeface="+mj-cs"/>
            </a:endParaRPr>
          </a:p>
        </p:txBody>
      </p:sp>
      <p:cxnSp>
        <p:nvCxnSpPr>
          <p:cNvPr id="23" name="直接连接符 22"/>
          <p:cNvCxnSpPr>
            <a:cxnSpLocks/>
          </p:cNvCxnSpPr>
          <p:nvPr/>
        </p:nvCxnSpPr>
        <p:spPr>
          <a:xfrm>
            <a:off x="4134126" y="481364"/>
            <a:ext cx="0" cy="6027566"/>
          </a:xfrm>
          <a:prstGeom prst="line">
            <a:avLst/>
          </a:prstGeom>
        </p:spPr>
        <p:style>
          <a:lnRef idx="1">
            <a:schemeClr val="accent1"/>
          </a:lnRef>
          <a:fillRef idx="0">
            <a:schemeClr val="accent1"/>
          </a:fillRef>
          <a:effectRef idx="0">
            <a:schemeClr val="accent1"/>
          </a:effectRef>
          <a:fontRef idx="minor">
            <a:schemeClr val="tx1"/>
          </a:fontRef>
        </p:style>
      </p:cxnSp>
      <p:grpSp>
        <p:nvGrpSpPr>
          <p:cNvPr id="55" name="组合 54"/>
          <p:cNvGrpSpPr/>
          <p:nvPr/>
        </p:nvGrpSpPr>
        <p:grpSpPr>
          <a:xfrm>
            <a:off x="898936" y="2464481"/>
            <a:ext cx="1973435" cy="1831294"/>
            <a:chOff x="3499700" y="3154849"/>
            <a:chExt cx="1107440" cy="838200"/>
          </a:xfrm>
        </p:grpSpPr>
        <p:cxnSp>
          <p:nvCxnSpPr>
            <p:cNvPr id="45" name="直接连接符 44"/>
            <p:cNvCxnSpPr/>
            <p:nvPr/>
          </p:nvCxnSpPr>
          <p:spPr>
            <a:xfrm>
              <a:off x="3499700" y="3154849"/>
              <a:ext cx="1107440" cy="0"/>
            </a:xfrm>
            <a:prstGeom prst="line">
              <a:avLst/>
            </a:prstGeom>
            <a:ln w="41275" cap="rnd">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3711367" y="3992574"/>
              <a:ext cx="895773" cy="475"/>
            </a:xfrm>
            <a:prstGeom prst="line">
              <a:avLst/>
            </a:prstGeom>
            <a:ln w="41275" cap="rnd">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3711367" y="3154849"/>
              <a:ext cx="0" cy="837725"/>
            </a:xfrm>
            <a:prstGeom prst="line">
              <a:avLst/>
            </a:prstGeom>
            <a:ln w="41275" cap="rnd">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4607140" y="3154849"/>
              <a:ext cx="0" cy="130218"/>
            </a:xfrm>
            <a:prstGeom prst="line">
              <a:avLst/>
            </a:prstGeom>
            <a:ln w="41275" cap="rnd">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4607140" y="3862356"/>
              <a:ext cx="0" cy="130218"/>
            </a:xfrm>
            <a:prstGeom prst="line">
              <a:avLst/>
            </a:prstGeom>
            <a:ln w="41275" cap="rnd">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2" name="组合 1">
            <a:extLst>
              <a:ext uri="{FF2B5EF4-FFF2-40B4-BE49-F238E27FC236}">
                <a16:creationId xmlns:a16="http://schemas.microsoft.com/office/drawing/2014/main" id="{F3A147E9-22A4-418F-8786-3CF59BE21493}"/>
              </a:ext>
            </a:extLst>
          </p:cNvPr>
          <p:cNvGrpSpPr/>
          <p:nvPr/>
        </p:nvGrpSpPr>
        <p:grpSpPr>
          <a:xfrm>
            <a:off x="4939356" y="435310"/>
            <a:ext cx="5976775" cy="721736"/>
            <a:chOff x="4939356" y="784178"/>
            <a:chExt cx="5976775" cy="721736"/>
          </a:xfrm>
        </p:grpSpPr>
        <p:sp>
          <p:nvSpPr>
            <p:cNvPr id="6" name="椭圆 5"/>
            <p:cNvSpPr/>
            <p:nvPr/>
          </p:nvSpPr>
          <p:spPr>
            <a:xfrm>
              <a:off x="4939356" y="830232"/>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1</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0" name="文本框 9"/>
            <p:cNvSpPr txBox="1"/>
            <p:nvPr/>
          </p:nvSpPr>
          <p:spPr>
            <a:xfrm>
              <a:off x="5720565" y="784178"/>
              <a:ext cx="5195566" cy="721736"/>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sz="2000" b="1" dirty="0">
                  <a:solidFill>
                    <a:prstClr val="black"/>
                  </a:solidFill>
                  <a:latin typeface="微软雅黑"/>
                  <a:ea typeface="微软雅黑"/>
                </a:rPr>
                <a:t>项目概述</a:t>
              </a:r>
              <a:endParaRPr kumimoji="0" lang="zh-CN" altLang="en-US" sz="20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002060"/>
                  </a:solidFill>
                  <a:effectLst/>
                  <a:uLnTx/>
                  <a:uFillTx/>
                  <a:latin typeface="微软雅黑"/>
                  <a:ea typeface="微软雅黑"/>
                  <a:cs typeface="+mn-cs"/>
                </a:rPr>
                <a:t>Project Overview</a:t>
              </a:r>
            </a:p>
          </p:txBody>
        </p:sp>
      </p:grpSp>
      <p:grpSp>
        <p:nvGrpSpPr>
          <p:cNvPr id="3" name="组合 2">
            <a:extLst>
              <a:ext uri="{FF2B5EF4-FFF2-40B4-BE49-F238E27FC236}">
                <a16:creationId xmlns:a16="http://schemas.microsoft.com/office/drawing/2014/main" id="{9FCF438E-5D2E-4F4A-B037-19FC10F5FECB}"/>
              </a:ext>
            </a:extLst>
          </p:cNvPr>
          <p:cNvGrpSpPr/>
          <p:nvPr/>
        </p:nvGrpSpPr>
        <p:grpSpPr>
          <a:xfrm>
            <a:off x="4939356" y="1332182"/>
            <a:ext cx="5976775" cy="721736"/>
            <a:chOff x="4939356" y="1902653"/>
            <a:chExt cx="5976775" cy="721736"/>
          </a:xfrm>
        </p:grpSpPr>
        <p:sp>
          <p:nvSpPr>
            <p:cNvPr id="4" name="椭圆 3">
              <a:extLst>
                <a:ext uri="{FF2B5EF4-FFF2-40B4-BE49-F238E27FC236}">
                  <a16:creationId xmlns:a16="http://schemas.microsoft.com/office/drawing/2014/main" id="{92C2460F-1A6D-B506-B1DA-3A572558FC74}"/>
                </a:ext>
              </a:extLst>
            </p:cNvPr>
            <p:cNvSpPr/>
            <p:nvPr/>
          </p:nvSpPr>
          <p:spPr>
            <a:xfrm>
              <a:off x="4939356" y="1948707"/>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2</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9" name="文本框 8">
              <a:extLst>
                <a:ext uri="{FF2B5EF4-FFF2-40B4-BE49-F238E27FC236}">
                  <a16:creationId xmlns:a16="http://schemas.microsoft.com/office/drawing/2014/main" id="{457D35C7-312D-214B-D248-296BE6A5F9A9}"/>
                </a:ext>
              </a:extLst>
            </p:cNvPr>
            <p:cNvSpPr txBox="1"/>
            <p:nvPr/>
          </p:nvSpPr>
          <p:spPr>
            <a:xfrm>
              <a:off x="5720565" y="1902653"/>
              <a:ext cx="5195566" cy="721736"/>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sz="2000" b="1" dirty="0">
                  <a:solidFill>
                    <a:prstClr val="black"/>
                  </a:solidFill>
                  <a:latin typeface="微软雅黑"/>
                  <a:ea typeface="微软雅黑"/>
                </a:rPr>
                <a:t>市场分析</a:t>
              </a:r>
              <a:endParaRPr kumimoji="0" lang="zh-CN" altLang="en-US" sz="20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lang="en-US" altLang="zh-CN" sz="1400" b="1" dirty="0">
                  <a:solidFill>
                    <a:srgbClr val="002060"/>
                  </a:solidFill>
                  <a:latin typeface="微软雅黑"/>
                  <a:ea typeface="微软雅黑"/>
                </a:rPr>
                <a:t>M</a:t>
              </a:r>
              <a:r>
                <a:rPr kumimoji="0" lang="en-US" altLang="zh-CN" sz="1400" b="1" i="0" u="none" strike="noStrike" kern="1200" cap="none" spc="0" normalizeH="0" baseline="0" noProof="0" dirty="0" err="1">
                  <a:ln>
                    <a:noFill/>
                  </a:ln>
                  <a:solidFill>
                    <a:srgbClr val="002060"/>
                  </a:solidFill>
                  <a:effectLst/>
                  <a:uLnTx/>
                  <a:uFillTx/>
                  <a:latin typeface="微软雅黑"/>
                  <a:ea typeface="微软雅黑"/>
                  <a:cs typeface="+mn-cs"/>
                </a:rPr>
                <a:t>arket</a:t>
              </a:r>
              <a:r>
                <a:rPr kumimoji="0" lang="en-US" altLang="zh-CN" sz="1400" b="1" i="0" u="none" strike="noStrike" kern="1200" cap="none" spc="0" normalizeH="0" baseline="0" noProof="0" dirty="0">
                  <a:ln>
                    <a:noFill/>
                  </a:ln>
                  <a:solidFill>
                    <a:srgbClr val="002060"/>
                  </a:solidFill>
                  <a:effectLst/>
                  <a:uLnTx/>
                  <a:uFillTx/>
                  <a:latin typeface="微软雅黑"/>
                  <a:ea typeface="微软雅黑"/>
                  <a:cs typeface="+mn-cs"/>
                </a:rPr>
                <a:t> Analysis</a:t>
              </a:r>
            </a:p>
          </p:txBody>
        </p:sp>
      </p:grpSp>
      <p:grpSp>
        <p:nvGrpSpPr>
          <p:cNvPr id="7" name="组合 6">
            <a:extLst>
              <a:ext uri="{FF2B5EF4-FFF2-40B4-BE49-F238E27FC236}">
                <a16:creationId xmlns:a16="http://schemas.microsoft.com/office/drawing/2014/main" id="{B73D2209-BF55-4408-B095-408AA26E0A48}"/>
              </a:ext>
            </a:extLst>
          </p:cNvPr>
          <p:cNvGrpSpPr/>
          <p:nvPr/>
        </p:nvGrpSpPr>
        <p:grpSpPr>
          <a:xfrm>
            <a:off x="4939356" y="2229054"/>
            <a:ext cx="5976775" cy="721736"/>
            <a:chOff x="4939356" y="3021128"/>
            <a:chExt cx="5976775" cy="721736"/>
          </a:xfrm>
        </p:grpSpPr>
        <p:sp>
          <p:nvSpPr>
            <p:cNvPr id="12" name="椭圆 11">
              <a:extLst>
                <a:ext uri="{FF2B5EF4-FFF2-40B4-BE49-F238E27FC236}">
                  <a16:creationId xmlns:a16="http://schemas.microsoft.com/office/drawing/2014/main" id="{2351CEEC-EF15-8BC6-9603-28B1C4D310E8}"/>
                </a:ext>
              </a:extLst>
            </p:cNvPr>
            <p:cNvSpPr/>
            <p:nvPr/>
          </p:nvSpPr>
          <p:spPr>
            <a:xfrm>
              <a:off x="4939356" y="3067182"/>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3</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3" name="文本框 12">
              <a:extLst>
                <a:ext uri="{FF2B5EF4-FFF2-40B4-BE49-F238E27FC236}">
                  <a16:creationId xmlns:a16="http://schemas.microsoft.com/office/drawing/2014/main" id="{C5B15E50-E71B-7CEF-3F6E-5F2574DFC72C}"/>
                </a:ext>
              </a:extLst>
            </p:cNvPr>
            <p:cNvSpPr txBox="1"/>
            <p:nvPr/>
          </p:nvSpPr>
          <p:spPr>
            <a:xfrm>
              <a:off x="5720565" y="3021128"/>
              <a:ext cx="5195566" cy="721736"/>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sz="2000" b="1" dirty="0">
                  <a:solidFill>
                    <a:prstClr val="black"/>
                  </a:solidFill>
                  <a:latin typeface="微软雅黑"/>
                  <a:ea typeface="微软雅黑"/>
                </a:rPr>
                <a:t>需求分析</a:t>
              </a:r>
              <a:endParaRPr kumimoji="0" lang="zh-CN" altLang="en-US" sz="20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lang="en-US" altLang="zh-CN" sz="1400" b="1" dirty="0">
                  <a:solidFill>
                    <a:srgbClr val="002060"/>
                  </a:solidFill>
                  <a:latin typeface="微软雅黑"/>
                  <a:ea typeface="微软雅黑"/>
                </a:rPr>
                <a:t>D</a:t>
              </a:r>
              <a:r>
                <a:rPr kumimoji="0" lang="en-US" altLang="zh-CN" sz="1400" b="1" i="0" u="none" strike="noStrike" kern="1200" cap="none" spc="0" normalizeH="0" baseline="0" noProof="0" dirty="0" err="1">
                  <a:ln>
                    <a:noFill/>
                  </a:ln>
                  <a:solidFill>
                    <a:srgbClr val="002060"/>
                  </a:solidFill>
                  <a:effectLst/>
                  <a:uLnTx/>
                  <a:uFillTx/>
                  <a:latin typeface="微软雅黑"/>
                  <a:ea typeface="微软雅黑"/>
                  <a:cs typeface="+mn-cs"/>
                </a:rPr>
                <a:t>emand</a:t>
              </a:r>
              <a:r>
                <a:rPr kumimoji="0" lang="en-US" altLang="zh-CN" sz="1400" b="1" i="0" u="none" strike="noStrike" kern="1200" cap="none" spc="0" normalizeH="0" baseline="0" noProof="0" dirty="0">
                  <a:ln>
                    <a:noFill/>
                  </a:ln>
                  <a:solidFill>
                    <a:srgbClr val="002060"/>
                  </a:solidFill>
                  <a:effectLst/>
                  <a:uLnTx/>
                  <a:uFillTx/>
                  <a:latin typeface="微软雅黑"/>
                  <a:ea typeface="微软雅黑"/>
                  <a:cs typeface="+mn-cs"/>
                </a:rPr>
                <a:t> </a:t>
              </a:r>
              <a:r>
                <a:rPr lang="en-US" altLang="zh-CN" sz="1400" b="1" dirty="0">
                  <a:solidFill>
                    <a:srgbClr val="002060"/>
                  </a:solidFill>
                  <a:latin typeface="微软雅黑"/>
                  <a:ea typeface="微软雅黑"/>
                </a:rPr>
                <a:t>A</a:t>
              </a:r>
              <a:r>
                <a:rPr kumimoji="0" lang="en-US" altLang="zh-CN" sz="1400" b="1" i="0" u="none" strike="noStrike" kern="1200" cap="none" spc="0" normalizeH="0" baseline="0" noProof="0" dirty="0" err="1">
                  <a:ln>
                    <a:noFill/>
                  </a:ln>
                  <a:solidFill>
                    <a:srgbClr val="002060"/>
                  </a:solidFill>
                  <a:effectLst/>
                  <a:uLnTx/>
                  <a:uFillTx/>
                  <a:latin typeface="微软雅黑"/>
                  <a:ea typeface="微软雅黑"/>
                  <a:cs typeface="+mn-cs"/>
                </a:rPr>
                <a:t>nalysis</a:t>
              </a:r>
              <a:endParaRPr kumimoji="0" lang="en-US" altLang="zh-CN" sz="1400" b="1" i="0" u="none" strike="noStrike" kern="1200" cap="none" spc="0" normalizeH="0" baseline="0" noProof="0" dirty="0">
                <a:ln>
                  <a:noFill/>
                </a:ln>
                <a:solidFill>
                  <a:srgbClr val="002060"/>
                </a:solidFill>
                <a:effectLst/>
                <a:uLnTx/>
                <a:uFillTx/>
                <a:latin typeface="微软雅黑"/>
                <a:ea typeface="微软雅黑"/>
                <a:cs typeface="+mn-cs"/>
              </a:endParaRPr>
            </a:p>
          </p:txBody>
        </p:sp>
      </p:grpSp>
      <p:grpSp>
        <p:nvGrpSpPr>
          <p:cNvPr id="8" name="组合 7">
            <a:extLst>
              <a:ext uri="{FF2B5EF4-FFF2-40B4-BE49-F238E27FC236}">
                <a16:creationId xmlns:a16="http://schemas.microsoft.com/office/drawing/2014/main" id="{8A34E447-3A6F-4D0E-8603-3E36DBD76002}"/>
              </a:ext>
            </a:extLst>
          </p:cNvPr>
          <p:cNvGrpSpPr/>
          <p:nvPr/>
        </p:nvGrpSpPr>
        <p:grpSpPr>
          <a:xfrm>
            <a:off x="4939356" y="3125926"/>
            <a:ext cx="5976775" cy="721736"/>
            <a:chOff x="4939356" y="4139603"/>
            <a:chExt cx="5976775" cy="721736"/>
          </a:xfrm>
        </p:grpSpPr>
        <p:sp>
          <p:nvSpPr>
            <p:cNvPr id="16" name="椭圆 15">
              <a:extLst>
                <a:ext uri="{FF2B5EF4-FFF2-40B4-BE49-F238E27FC236}">
                  <a16:creationId xmlns:a16="http://schemas.microsoft.com/office/drawing/2014/main" id="{9653703C-6629-F4B2-5872-727A3FEDF2E6}"/>
                </a:ext>
              </a:extLst>
            </p:cNvPr>
            <p:cNvSpPr/>
            <p:nvPr/>
          </p:nvSpPr>
          <p:spPr>
            <a:xfrm>
              <a:off x="4939356" y="4185657"/>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4</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8" name="文本框 17">
              <a:extLst>
                <a:ext uri="{FF2B5EF4-FFF2-40B4-BE49-F238E27FC236}">
                  <a16:creationId xmlns:a16="http://schemas.microsoft.com/office/drawing/2014/main" id="{F753F5D2-62C6-A4FF-018D-C15F01932297}"/>
                </a:ext>
              </a:extLst>
            </p:cNvPr>
            <p:cNvSpPr txBox="1"/>
            <p:nvPr/>
          </p:nvSpPr>
          <p:spPr>
            <a:xfrm>
              <a:off x="5720565" y="4139603"/>
              <a:ext cx="5195566" cy="721736"/>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a:ea typeface="微软雅黑"/>
                  <a:cs typeface="+mn-cs"/>
                </a:rPr>
                <a:t>原型设计</a:t>
              </a:r>
              <a:endParaRPr kumimoji="0" lang="en-US" altLang="zh-CN" sz="20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002060"/>
                  </a:solidFill>
                  <a:effectLst/>
                  <a:uLnTx/>
                  <a:uFillTx/>
                  <a:latin typeface="微软雅黑"/>
                  <a:ea typeface="微软雅黑"/>
                  <a:cs typeface="+mn-cs"/>
                </a:rPr>
                <a:t>Prototype Design</a:t>
              </a:r>
            </a:p>
          </p:txBody>
        </p:sp>
      </p:grpSp>
      <p:grpSp>
        <p:nvGrpSpPr>
          <p:cNvPr id="11" name="组合 10">
            <a:extLst>
              <a:ext uri="{FF2B5EF4-FFF2-40B4-BE49-F238E27FC236}">
                <a16:creationId xmlns:a16="http://schemas.microsoft.com/office/drawing/2014/main" id="{47C67106-6B8D-4299-B35D-17135198E834}"/>
              </a:ext>
            </a:extLst>
          </p:cNvPr>
          <p:cNvGrpSpPr/>
          <p:nvPr/>
        </p:nvGrpSpPr>
        <p:grpSpPr>
          <a:xfrm>
            <a:off x="4939356" y="4022798"/>
            <a:ext cx="5976775" cy="721736"/>
            <a:chOff x="4939356" y="5258076"/>
            <a:chExt cx="5976775" cy="721736"/>
          </a:xfrm>
        </p:grpSpPr>
        <p:sp>
          <p:nvSpPr>
            <p:cNvPr id="20" name="椭圆 19">
              <a:extLst>
                <a:ext uri="{FF2B5EF4-FFF2-40B4-BE49-F238E27FC236}">
                  <a16:creationId xmlns:a16="http://schemas.microsoft.com/office/drawing/2014/main" id="{05D392E2-11A5-A328-A68C-7A4F6568A2A7}"/>
                </a:ext>
              </a:extLst>
            </p:cNvPr>
            <p:cNvSpPr/>
            <p:nvPr/>
          </p:nvSpPr>
          <p:spPr>
            <a:xfrm>
              <a:off x="4939356" y="5304130"/>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a:ea typeface="微软雅黑"/>
                  <a:cs typeface="+mn-cs"/>
                </a:rPr>
                <a:t>5</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1" name="文本框 20">
              <a:extLst>
                <a:ext uri="{FF2B5EF4-FFF2-40B4-BE49-F238E27FC236}">
                  <a16:creationId xmlns:a16="http://schemas.microsoft.com/office/drawing/2014/main" id="{4A49B0DE-F879-FACA-DF34-994CE16AF3EC}"/>
                </a:ext>
              </a:extLst>
            </p:cNvPr>
            <p:cNvSpPr txBox="1"/>
            <p:nvPr/>
          </p:nvSpPr>
          <p:spPr>
            <a:xfrm>
              <a:off x="5720565" y="5258076"/>
              <a:ext cx="5195566" cy="721736"/>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sz="2000" b="1" dirty="0">
                  <a:solidFill>
                    <a:prstClr val="black"/>
                  </a:solidFill>
                  <a:latin typeface="微软雅黑"/>
                  <a:ea typeface="微软雅黑"/>
                </a:rPr>
                <a:t>技术选型与实现</a:t>
              </a:r>
              <a:endParaRPr kumimoji="0" lang="en-US" altLang="zh-CN" sz="20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002060"/>
                  </a:solidFill>
                  <a:effectLst/>
                  <a:uLnTx/>
                  <a:uFillTx/>
                  <a:latin typeface="微软雅黑"/>
                  <a:ea typeface="微软雅黑"/>
                  <a:cs typeface="+mn-cs"/>
                </a:rPr>
                <a:t>Technology </a:t>
              </a:r>
              <a:r>
                <a:rPr lang="en-US" altLang="zh-CN" sz="1400" b="1" dirty="0">
                  <a:solidFill>
                    <a:srgbClr val="002060"/>
                  </a:solidFill>
                  <a:latin typeface="微软雅黑"/>
                  <a:ea typeface="微软雅黑"/>
                </a:rPr>
                <a:t>S</a:t>
              </a:r>
              <a:r>
                <a:rPr kumimoji="0" lang="en-US" altLang="zh-CN" sz="1400" b="1" i="0" u="none" strike="noStrike" kern="1200" cap="none" spc="0" normalizeH="0" baseline="0" noProof="0" dirty="0">
                  <a:ln>
                    <a:noFill/>
                  </a:ln>
                  <a:solidFill>
                    <a:srgbClr val="002060"/>
                  </a:solidFill>
                  <a:effectLst/>
                  <a:uLnTx/>
                  <a:uFillTx/>
                  <a:latin typeface="微软雅黑"/>
                  <a:ea typeface="微软雅黑"/>
                  <a:cs typeface="+mn-cs"/>
                </a:rPr>
                <a:t>election and </a:t>
              </a:r>
              <a:r>
                <a:rPr lang="en-US" altLang="zh-CN" sz="1400" b="1" dirty="0">
                  <a:solidFill>
                    <a:srgbClr val="002060"/>
                  </a:solidFill>
                  <a:latin typeface="微软雅黑"/>
                  <a:ea typeface="微软雅黑"/>
                </a:rPr>
                <a:t>R</a:t>
              </a:r>
              <a:r>
                <a:rPr kumimoji="0" lang="en-US" altLang="zh-CN" sz="1400" b="1" i="0" u="none" strike="noStrike" kern="1200" cap="none" spc="0" normalizeH="0" baseline="0" noProof="0" dirty="0" err="1">
                  <a:ln>
                    <a:noFill/>
                  </a:ln>
                  <a:solidFill>
                    <a:srgbClr val="002060"/>
                  </a:solidFill>
                  <a:effectLst/>
                  <a:uLnTx/>
                  <a:uFillTx/>
                  <a:latin typeface="微软雅黑"/>
                  <a:ea typeface="微软雅黑"/>
                  <a:cs typeface="+mn-cs"/>
                </a:rPr>
                <a:t>ealisation</a:t>
              </a:r>
              <a:endParaRPr kumimoji="0" lang="en-US" altLang="zh-CN" sz="1400" b="1" i="0" u="none" strike="noStrike" kern="1200" cap="none" spc="0" normalizeH="0" baseline="0" noProof="0" dirty="0">
                <a:ln>
                  <a:noFill/>
                </a:ln>
                <a:solidFill>
                  <a:srgbClr val="002060"/>
                </a:solidFill>
                <a:effectLst/>
                <a:uLnTx/>
                <a:uFillTx/>
                <a:latin typeface="微软雅黑"/>
                <a:ea typeface="微软雅黑"/>
                <a:cs typeface="+mn-cs"/>
              </a:endParaRPr>
            </a:p>
          </p:txBody>
        </p:sp>
      </p:grpSp>
      <p:grpSp>
        <p:nvGrpSpPr>
          <p:cNvPr id="14" name="组合 13">
            <a:extLst>
              <a:ext uri="{FF2B5EF4-FFF2-40B4-BE49-F238E27FC236}">
                <a16:creationId xmlns:a16="http://schemas.microsoft.com/office/drawing/2014/main" id="{221AABBF-56E8-4348-AEA9-AFD19B52FA27}"/>
              </a:ext>
            </a:extLst>
          </p:cNvPr>
          <p:cNvGrpSpPr/>
          <p:nvPr/>
        </p:nvGrpSpPr>
        <p:grpSpPr>
          <a:xfrm>
            <a:off x="4939356" y="4919670"/>
            <a:ext cx="5976775" cy="721736"/>
            <a:chOff x="4939356" y="6015681"/>
            <a:chExt cx="5976775" cy="721736"/>
          </a:xfrm>
        </p:grpSpPr>
        <p:sp>
          <p:nvSpPr>
            <p:cNvPr id="29" name="椭圆 28">
              <a:extLst>
                <a:ext uri="{FF2B5EF4-FFF2-40B4-BE49-F238E27FC236}">
                  <a16:creationId xmlns:a16="http://schemas.microsoft.com/office/drawing/2014/main" id="{2CFDEDE8-AA1C-48BF-BF45-098288DA0F19}"/>
                </a:ext>
              </a:extLst>
            </p:cNvPr>
            <p:cNvSpPr/>
            <p:nvPr/>
          </p:nvSpPr>
          <p:spPr>
            <a:xfrm>
              <a:off x="4939356" y="6061735"/>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prstClr val="white"/>
                  </a:solidFill>
                  <a:latin typeface="微软雅黑"/>
                  <a:ea typeface="微软雅黑"/>
                </a:rPr>
                <a:t>6</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30" name="文本框 29">
              <a:extLst>
                <a:ext uri="{FF2B5EF4-FFF2-40B4-BE49-F238E27FC236}">
                  <a16:creationId xmlns:a16="http://schemas.microsoft.com/office/drawing/2014/main" id="{88274019-EC10-4DF1-8179-13BC952C0999}"/>
                </a:ext>
              </a:extLst>
            </p:cNvPr>
            <p:cNvSpPr txBox="1"/>
            <p:nvPr/>
          </p:nvSpPr>
          <p:spPr>
            <a:xfrm>
              <a:off x="5720565" y="6015681"/>
              <a:ext cx="5195566" cy="721736"/>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a:ea typeface="微软雅黑"/>
                  <a:cs typeface="+mn-cs"/>
                </a:rPr>
                <a:t>项目展示</a:t>
              </a:r>
              <a:endParaRPr kumimoji="0" lang="en-US" altLang="zh-CN" sz="20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002060"/>
                  </a:solidFill>
                  <a:effectLst/>
                  <a:uLnTx/>
                  <a:uFillTx/>
                  <a:latin typeface="微软雅黑"/>
                  <a:ea typeface="微软雅黑"/>
                  <a:cs typeface="+mn-cs"/>
                </a:rPr>
                <a:t>Demonstration</a:t>
              </a:r>
            </a:p>
          </p:txBody>
        </p:sp>
      </p:grpSp>
      <p:grpSp>
        <p:nvGrpSpPr>
          <p:cNvPr id="15" name="组合 14">
            <a:extLst>
              <a:ext uri="{FF2B5EF4-FFF2-40B4-BE49-F238E27FC236}">
                <a16:creationId xmlns:a16="http://schemas.microsoft.com/office/drawing/2014/main" id="{18776241-6423-4B52-8E8C-F318DB48313E}"/>
              </a:ext>
            </a:extLst>
          </p:cNvPr>
          <p:cNvGrpSpPr/>
          <p:nvPr/>
        </p:nvGrpSpPr>
        <p:grpSpPr>
          <a:xfrm>
            <a:off x="4939356" y="5816544"/>
            <a:ext cx="5976775" cy="721736"/>
            <a:chOff x="4939356" y="6863406"/>
            <a:chExt cx="5976775" cy="721736"/>
          </a:xfrm>
        </p:grpSpPr>
        <p:sp>
          <p:nvSpPr>
            <p:cNvPr id="31" name="椭圆 30">
              <a:extLst>
                <a:ext uri="{FF2B5EF4-FFF2-40B4-BE49-F238E27FC236}">
                  <a16:creationId xmlns:a16="http://schemas.microsoft.com/office/drawing/2014/main" id="{6A1459D6-BFA1-496F-9292-BDE3F41DFDB0}"/>
                </a:ext>
              </a:extLst>
            </p:cNvPr>
            <p:cNvSpPr/>
            <p:nvPr/>
          </p:nvSpPr>
          <p:spPr>
            <a:xfrm>
              <a:off x="4939356" y="6909460"/>
              <a:ext cx="646332" cy="6463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prstClr val="white"/>
                  </a:solidFill>
                  <a:latin typeface="微软雅黑"/>
                  <a:ea typeface="微软雅黑"/>
                </a:rPr>
                <a:t>7</a:t>
              </a:r>
              <a:endParaRPr kumimoji="0" lang="zh-CN" altLang="en-US" sz="24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32" name="文本框 31">
              <a:extLst>
                <a:ext uri="{FF2B5EF4-FFF2-40B4-BE49-F238E27FC236}">
                  <a16:creationId xmlns:a16="http://schemas.microsoft.com/office/drawing/2014/main" id="{819116F4-DF35-4438-A705-3D9E2281A803}"/>
                </a:ext>
              </a:extLst>
            </p:cNvPr>
            <p:cNvSpPr txBox="1"/>
            <p:nvPr/>
          </p:nvSpPr>
          <p:spPr>
            <a:xfrm>
              <a:off x="5720565" y="6863406"/>
              <a:ext cx="5195566" cy="721736"/>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a:ea typeface="微软雅黑"/>
                  <a:cs typeface="+mn-cs"/>
                </a:rPr>
                <a:t>项目评估与展望</a:t>
              </a:r>
              <a:endParaRPr kumimoji="0" lang="en-US" altLang="zh-CN" sz="20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002060"/>
                  </a:solidFill>
                  <a:effectLst/>
                  <a:uLnTx/>
                  <a:uFillTx/>
                  <a:latin typeface="微软雅黑"/>
                  <a:ea typeface="微软雅黑"/>
                  <a:cs typeface="+mn-cs"/>
                </a:rPr>
                <a:t>Evaluation and Outlook</a:t>
              </a:r>
            </a:p>
          </p:txBody>
        </p:sp>
      </p:grpSp>
    </p:spTree>
    <p:extLst>
      <p:ext uri="{BB962C8B-B14F-4D97-AF65-F5344CB8AC3E}">
        <p14:creationId xmlns:p14="http://schemas.microsoft.com/office/powerpoint/2010/main" val="39574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项目评估与展望 </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Evaluation and Outlook </a:t>
            </a:r>
          </a:p>
        </p:txBody>
      </p:sp>
      <p:sp>
        <p:nvSpPr>
          <p:cNvPr id="9" name="椭圆 8">
            <a:extLst>
              <a:ext uri="{FF2B5EF4-FFF2-40B4-BE49-F238E27FC236}">
                <a16:creationId xmlns:a16="http://schemas.microsoft.com/office/drawing/2014/main" id="{6E53D553-D14A-9510-29DC-0BD871A344F7}"/>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1163299"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270458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7.1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目标群体反馈收集</a:t>
            </a:r>
          </a:p>
        </p:txBody>
      </p:sp>
      <p:sp>
        <p:nvSpPr>
          <p:cNvPr id="15" name="椭圆 14">
            <a:extLst>
              <a:ext uri="{FF2B5EF4-FFF2-40B4-BE49-F238E27FC236}">
                <a16:creationId xmlns:a16="http://schemas.microsoft.com/office/drawing/2014/main" id="{44E2067A-8CDC-4EA6-8FE0-CCFB3824AC5C}"/>
              </a:ext>
            </a:extLst>
          </p:cNvPr>
          <p:cNvSpPr/>
          <p:nvPr/>
        </p:nvSpPr>
        <p:spPr>
          <a:xfrm>
            <a:off x="8793956"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7" name="椭圆 16">
            <a:extLst>
              <a:ext uri="{FF2B5EF4-FFF2-40B4-BE49-F238E27FC236}">
                <a16:creationId xmlns:a16="http://schemas.microsoft.com/office/drawing/2014/main" id="{EFCDFEEB-9BAC-40E1-9D4F-9F6751151EF7}"/>
              </a:ext>
            </a:extLst>
          </p:cNvPr>
          <p:cNvSpPr/>
          <p:nvPr/>
        </p:nvSpPr>
        <p:spPr>
          <a:xfrm>
            <a:off x="8320087"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pic>
        <p:nvPicPr>
          <p:cNvPr id="4" name="图片 3">
            <a:extLst>
              <a:ext uri="{FF2B5EF4-FFF2-40B4-BE49-F238E27FC236}">
                <a16:creationId xmlns:a16="http://schemas.microsoft.com/office/drawing/2014/main" id="{568FF32A-FD65-4CF4-A66B-A0D5E6502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52" y="1681484"/>
            <a:ext cx="3350438" cy="5018574"/>
          </a:xfrm>
          <a:prstGeom prst="rect">
            <a:avLst/>
          </a:prstGeom>
        </p:spPr>
      </p:pic>
      <p:pic>
        <p:nvPicPr>
          <p:cNvPr id="6" name="图片 5">
            <a:extLst>
              <a:ext uri="{FF2B5EF4-FFF2-40B4-BE49-F238E27FC236}">
                <a16:creationId xmlns:a16="http://schemas.microsoft.com/office/drawing/2014/main" id="{7646D06A-F8A5-4164-9822-ACEDC76B44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7676" y="1681484"/>
            <a:ext cx="3476594" cy="5018574"/>
          </a:xfrm>
          <a:prstGeom prst="rect">
            <a:avLst/>
          </a:prstGeom>
        </p:spPr>
      </p:pic>
      <p:pic>
        <p:nvPicPr>
          <p:cNvPr id="8" name="图片 7">
            <a:extLst>
              <a:ext uri="{FF2B5EF4-FFF2-40B4-BE49-F238E27FC236}">
                <a16:creationId xmlns:a16="http://schemas.microsoft.com/office/drawing/2014/main" id="{D0EFA9C0-BA9C-4BC5-B5BD-9DB0392E09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4756" y="1681484"/>
            <a:ext cx="3450492" cy="5018574"/>
          </a:xfrm>
          <a:prstGeom prst="rect">
            <a:avLst/>
          </a:prstGeom>
        </p:spPr>
      </p:pic>
    </p:spTree>
    <p:extLst>
      <p:ext uri="{BB962C8B-B14F-4D97-AF65-F5344CB8AC3E}">
        <p14:creationId xmlns:p14="http://schemas.microsoft.com/office/powerpoint/2010/main" val="17398628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项目评估与展望 </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Evaluation and Outlook </a:t>
            </a:r>
          </a:p>
        </p:txBody>
      </p:sp>
      <p:sp>
        <p:nvSpPr>
          <p:cNvPr id="9" name="椭圆 8">
            <a:extLst>
              <a:ext uri="{FF2B5EF4-FFF2-40B4-BE49-F238E27FC236}">
                <a16:creationId xmlns:a16="http://schemas.microsoft.com/office/drawing/2014/main" id="{6E53D553-D14A-9510-29DC-0BD871A344F7}"/>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1163299"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167866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7.2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评估结果</a:t>
            </a:r>
          </a:p>
        </p:txBody>
      </p:sp>
      <p:sp>
        <p:nvSpPr>
          <p:cNvPr id="15" name="椭圆 14">
            <a:extLst>
              <a:ext uri="{FF2B5EF4-FFF2-40B4-BE49-F238E27FC236}">
                <a16:creationId xmlns:a16="http://schemas.microsoft.com/office/drawing/2014/main" id="{44E2067A-8CDC-4EA6-8FE0-CCFB3824AC5C}"/>
              </a:ext>
            </a:extLst>
          </p:cNvPr>
          <p:cNvSpPr/>
          <p:nvPr/>
        </p:nvSpPr>
        <p:spPr>
          <a:xfrm>
            <a:off x="8793956"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7" name="椭圆 16">
            <a:extLst>
              <a:ext uri="{FF2B5EF4-FFF2-40B4-BE49-F238E27FC236}">
                <a16:creationId xmlns:a16="http://schemas.microsoft.com/office/drawing/2014/main" id="{EFCDFEEB-9BAC-40E1-9D4F-9F6751151EF7}"/>
              </a:ext>
            </a:extLst>
          </p:cNvPr>
          <p:cNvSpPr/>
          <p:nvPr/>
        </p:nvSpPr>
        <p:spPr>
          <a:xfrm>
            <a:off x="8320087"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6" name="文本框 15">
            <a:extLst>
              <a:ext uri="{FF2B5EF4-FFF2-40B4-BE49-F238E27FC236}">
                <a16:creationId xmlns:a16="http://schemas.microsoft.com/office/drawing/2014/main" id="{6C146657-4B36-48E6-A6B9-E3528E314C64}"/>
              </a:ext>
            </a:extLst>
          </p:cNvPr>
          <p:cNvSpPr txBox="1"/>
          <p:nvPr/>
        </p:nvSpPr>
        <p:spPr>
          <a:xfrm>
            <a:off x="666751" y="1651120"/>
            <a:ext cx="10858498" cy="4950201"/>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500"/>
              </a:spcAft>
              <a:buClrTx/>
              <a:buSzTx/>
              <a:buFontTx/>
              <a:buNone/>
              <a:tabLst/>
              <a:defRPr/>
            </a:pP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界面设计评估</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简洁直观</a:t>
            </a:r>
            <a:r>
              <a:rPr kumimoji="0"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：孩子和家长一致认可界面的直观性和适宜性，图标、色彩和布局都符合幼儿的视觉及操作习惯。我们的界面设计简单，功能布局清晰，几乎不依赖文字，而是通过图形和符号传达信息。</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视觉吸引力</a:t>
            </a:r>
            <a:r>
              <a:rPr kumimoji="0"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：在孩子使用应用时，注意到他们对一些图片展示出了极大的兴趣，并进一步探索，表明可爱的插画和动画，配以温暖柔和的配色成功吸引了孩子的注意力并激发他们的学习兴趣。</a:t>
            </a:r>
          </a:p>
          <a:p>
            <a:pPr marL="0" marR="0" lvl="0" indent="0" algn="just" defTabSz="914400" rtl="0" eaLnBrk="1" fontAlgn="auto" latinLnBrk="0" hangingPunct="1">
              <a:lnSpc>
                <a:spcPct val="150000"/>
              </a:lnSpc>
              <a:spcBef>
                <a:spcPts val="0"/>
              </a:spcBef>
              <a:spcAft>
                <a:spcPts val="500"/>
              </a:spcAft>
              <a:buClrTx/>
              <a:buSzTx/>
              <a:buFontTx/>
              <a:buNone/>
              <a:tabLst/>
              <a:defRPr/>
            </a:pP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功能设计评估</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功能响应性</a:t>
            </a:r>
            <a:r>
              <a:rPr kumimoji="0"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：交互设计提供多感官反馈，如触觉震动、声音提示和视觉动画，这些互动在使用过程中均正常运行。</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教育内容</a:t>
            </a:r>
            <a:r>
              <a:rPr kumimoji="0"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：孩子们基本能够辨认出图片内容和教学内容，说明设置的教育资源符合幼儿的认知水平和学习需求。内容通过互动活动呈现，既富有趣味性，又具有教育意义。</a:t>
            </a:r>
          </a:p>
          <a:p>
            <a:pPr marL="0" marR="0" lvl="0" indent="0" algn="just" defTabSz="914400" rtl="0" eaLnBrk="1" fontAlgn="auto" latinLnBrk="0" hangingPunct="1">
              <a:lnSpc>
                <a:spcPct val="150000"/>
              </a:lnSpc>
              <a:spcBef>
                <a:spcPts val="0"/>
              </a:spcBef>
              <a:spcAft>
                <a:spcPts val="500"/>
              </a:spcAft>
              <a:buClrTx/>
              <a:buSzTx/>
              <a:buFontTx/>
              <a:buNone/>
              <a:tabLst/>
              <a:defRPr/>
            </a:pP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内容适宜性评估</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音频质量</a:t>
            </a:r>
            <a:r>
              <a:rPr kumimoji="0"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：音频素材有趣准确，保证了发音的标准性和清晰度，吸引并帮助孩子正确学习英语发音。</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互动性</a:t>
            </a:r>
            <a:r>
              <a:rPr kumimoji="0"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：内容设计具有高度互动性，通过互动化的学习方式，孩子们的学习兴趣明显提高。</a:t>
            </a:r>
          </a:p>
        </p:txBody>
      </p:sp>
    </p:spTree>
    <p:extLst>
      <p:ext uri="{BB962C8B-B14F-4D97-AF65-F5344CB8AC3E}">
        <p14:creationId xmlns:p14="http://schemas.microsoft.com/office/powerpoint/2010/main" val="3172350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项目评估与展望 </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Evaluation and Outlook </a:t>
            </a:r>
          </a:p>
        </p:txBody>
      </p:sp>
      <p:sp>
        <p:nvSpPr>
          <p:cNvPr id="9" name="椭圆 8">
            <a:extLst>
              <a:ext uri="{FF2B5EF4-FFF2-40B4-BE49-F238E27FC236}">
                <a16:creationId xmlns:a16="http://schemas.microsoft.com/office/drawing/2014/main" id="{6E53D553-D14A-9510-29DC-0BD871A344F7}"/>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1163299"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296106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7.3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优劣分析与未来展望</a:t>
            </a:r>
          </a:p>
        </p:txBody>
      </p:sp>
      <p:sp>
        <p:nvSpPr>
          <p:cNvPr id="15" name="椭圆 14">
            <a:extLst>
              <a:ext uri="{FF2B5EF4-FFF2-40B4-BE49-F238E27FC236}">
                <a16:creationId xmlns:a16="http://schemas.microsoft.com/office/drawing/2014/main" id="{44E2067A-8CDC-4EA6-8FE0-CCFB3824AC5C}"/>
              </a:ext>
            </a:extLst>
          </p:cNvPr>
          <p:cNvSpPr/>
          <p:nvPr/>
        </p:nvSpPr>
        <p:spPr>
          <a:xfrm>
            <a:off x="8793956"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7" name="椭圆 16">
            <a:extLst>
              <a:ext uri="{FF2B5EF4-FFF2-40B4-BE49-F238E27FC236}">
                <a16:creationId xmlns:a16="http://schemas.microsoft.com/office/drawing/2014/main" id="{EFCDFEEB-9BAC-40E1-9D4F-9F6751151EF7}"/>
              </a:ext>
            </a:extLst>
          </p:cNvPr>
          <p:cNvSpPr/>
          <p:nvPr/>
        </p:nvSpPr>
        <p:spPr>
          <a:xfrm>
            <a:off x="8320087"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8" name="文本框 17">
            <a:extLst>
              <a:ext uri="{FF2B5EF4-FFF2-40B4-BE49-F238E27FC236}">
                <a16:creationId xmlns:a16="http://schemas.microsoft.com/office/drawing/2014/main" id="{FF31B009-9D37-453A-A94B-B04BD73550FE}"/>
              </a:ext>
            </a:extLst>
          </p:cNvPr>
          <p:cNvSpPr txBox="1"/>
          <p:nvPr/>
        </p:nvSpPr>
        <p:spPr>
          <a:xfrm>
            <a:off x="666751" y="1781234"/>
            <a:ext cx="10858498" cy="4937377"/>
          </a:xfrm>
          <a:prstGeom prst="rect">
            <a:avLst/>
          </a:prstGeom>
          <a:noFill/>
        </p:spPr>
        <p:txBody>
          <a:bodyPr wrap="square" rtlCol="0">
            <a:spAutoFit/>
          </a:bodyPr>
          <a:lstStyle/>
          <a:p>
            <a:pPr marL="0" marR="0" lvl="0" indent="0" algn="just" defTabSz="914400" rtl="0" eaLnBrk="1" fontAlgn="auto" latinLnBrk="0" hangingPunct="1">
              <a:lnSpc>
                <a:spcPct val="125000"/>
              </a:lnSpc>
              <a:spcBef>
                <a:spcPts val="0"/>
              </a:spcBef>
              <a:spcAft>
                <a:spcPts val="0"/>
              </a:spcAft>
              <a:buClrTx/>
              <a:buSzTx/>
              <a:buFontTx/>
              <a:buNone/>
              <a:tabLst/>
              <a:defRPr/>
            </a:pPr>
            <a:r>
              <a:rPr lang="zh-CN" altLang="en-US" sz="2000" b="1" dirty="0">
                <a:solidFill>
                  <a:prstClr val="black"/>
                </a:solidFill>
                <a:latin typeface="微软雅黑" panose="020B0503020204020204" pitchFamily="34" charset="-122"/>
                <a:ea typeface="微软雅黑" panose="020B0503020204020204" pitchFamily="34" charset="-122"/>
              </a:rPr>
              <a:t>优势</a:t>
            </a:r>
            <a:r>
              <a:rPr kumimoji="0" lang="zh-CN" altLang="en-US"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：跨平台功能、丰富的交互设计、易用的用户界面、教育内容多样化</a:t>
            </a:r>
            <a:endParaRPr kumimoji="0" lang="en-US" altLang="zh-CN"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25000"/>
              </a:lnSpc>
              <a:spcBef>
                <a:spcPts val="0"/>
              </a:spcBef>
              <a:spcAft>
                <a:spcPts val="0"/>
              </a:spcAft>
              <a:buClrTx/>
              <a:buSzTx/>
              <a:buFontTx/>
              <a:buNone/>
              <a:tabLst/>
              <a:defRPr/>
            </a:pPr>
            <a:r>
              <a:rPr lang="zh-CN" altLang="en-US" sz="2000" b="1" dirty="0">
                <a:solidFill>
                  <a:prstClr val="black"/>
                </a:solidFill>
                <a:latin typeface="微软雅黑" panose="020B0503020204020204" pitchFamily="34" charset="-122"/>
                <a:ea typeface="微软雅黑" panose="020B0503020204020204" pitchFamily="34" charset="-122"/>
              </a:rPr>
              <a:t>劣势</a:t>
            </a:r>
            <a:r>
              <a:rPr lang="zh-CN" altLang="en-US" sz="2000" dirty="0">
                <a:solidFill>
                  <a:prstClr val="black"/>
                </a:solidFill>
                <a:latin typeface="微软雅黑" panose="020B0503020204020204" pitchFamily="34" charset="-122"/>
                <a:ea typeface="微软雅黑" panose="020B0503020204020204" pitchFamily="34" charset="-122"/>
              </a:rPr>
              <a:t>：市场竞争压力大、功能复杂度有限、用户数据利用不足</a:t>
            </a:r>
            <a:endParaRPr lang="en-US" altLang="zh-CN" sz="2000" dirty="0">
              <a:solidFill>
                <a:prstClr val="black"/>
              </a:solidFill>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25000"/>
              </a:lnSpc>
              <a:spcBef>
                <a:spcPts val="1000"/>
              </a:spcBef>
              <a:spcAft>
                <a:spcPts val="1000"/>
              </a:spcAft>
              <a:buClrTx/>
              <a:buSzTx/>
              <a:buFontTx/>
              <a:buNone/>
              <a:tabLst/>
              <a:defRPr/>
            </a:pPr>
            <a:r>
              <a:rPr lang="zh-CN" altLang="en-US" sz="2400" b="1" dirty="0">
                <a:solidFill>
                  <a:srgbClr val="002060"/>
                </a:solidFill>
                <a:latin typeface="微软雅黑" panose="020B0503020204020204" pitchFamily="34" charset="-122"/>
                <a:ea typeface="微软雅黑" panose="020B0503020204020204" pitchFamily="34" charset="-122"/>
              </a:rPr>
              <a:t>项目未来展望：</a:t>
            </a:r>
            <a:endParaRPr lang="en-US" altLang="zh-CN" sz="2400" b="1" dirty="0">
              <a:solidFill>
                <a:srgbClr val="002060"/>
              </a:solidFill>
              <a:latin typeface="微软雅黑" panose="020B0503020204020204" pitchFamily="34" charset="-122"/>
              <a:ea typeface="微软雅黑" panose="020B0503020204020204" pitchFamily="34" charset="-122"/>
            </a:endParaRPr>
          </a:p>
          <a:p>
            <a:pPr marL="457200" marR="0" lvl="0" indent="-457200" algn="just" defTabSz="914400" rtl="0" eaLnBrk="1" fontAlgn="auto" latinLnBrk="0" hangingPunct="1">
              <a:lnSpc>
                <a:spcPct val="125000"/>
              </a:lnSpc>
              <a:spcBef>
                <a:spcPts val="0"/>
              </a:spcBef>
              <a:spcAft>
                <a:spcPts val="0"/>
              </a:spcAft>
              <a:buClrTx/>
              <a:buSzTx/>
              <a:buFont typeface="+mj-lt"/>
              <a:buAutoNum type="arabicPeriod"/>
              <a:tabLst/>
              <a:defRPr/>
            </a:pPr>
            <a:r>
              <a:rPr lang="zh-CN" altLang="en-US" sz="1600" b="1" dirty="0">
                <a:solidFill>
                  <a:prstClr val="black"/>
                </a:solidFill>
                <a:latin typeface="微软雅黑" panose="020B0503020204020204" pitchFamily="34" charset="-122"/>
                <a:ea typeface="微软雅黑" panose="020B0503020204020204" pitchFamily="34" charset="-122"/>
              </a:rPr>
              <a:t>增加互动游戏</a:t>
            </a:r>
            <a:r>
              <a:rPr lang="zh-CN" altLang="en-US" sz="1600" dirty="0">
                <a:solidFill>
                  <a:prstClr val="black"/>
                </a:solidFill>
                <a:latin typeface="微软雅黑" panose="020B0503020204020204" pitchFamily="34" charset="-122"/>
                <a:ea typeface="微软雅黑" panose="020B0503020204020204" pitchFamily="34" charset="-122"/>
              </a:rPr>
              <a:t>：家长建议增加更多互动游戏，以进一步提升孩子的学习兴趣和效果。我们将开发更多基于故事、角色扮演和问题解决的互动游戏，使学习过程更加有趣和多样化。</a:t>
            </a:r>
          </a:p>
          <a:p>
            <a:pPr marL="457200" marR="0" lvl="0" indent="-457200" algn="just" defTabSz="914400" rtl="0" eaLnBrk="1" fontAlgn="auto" latinLnBrk="0" hangingPunct="1">
              <a:lnSpc>
                <a:spcPct val="125000"/>
              </a:lnSpc>
              <a:spcBef>
                <a:spcPts val="0"/>
              </a:spcBef>
              <a:spcAft>
                <a:spcPts val="0"/>
              </a:spcAft>
              <a:buClrTx/>
              <a:buSzTx/>
              <a:buFont typeface="+mj-lt"/>
              <a:buAutoNum type="arabicPeriod"/>
              <a:tabLst/>
              <a:defRPr/>
            </a:pPr>
            <a:r>
              <a:rPr lang="zh-CN" altLang="en-US" sz="1600" b="1" dirty="0">
                <a:solidFill>
                  <a:prstClr val="black"/>
                </a:solidFill>
                <a:latin typeface="微软雅黑" panose="020B0503020204020204" pitchFamily="34" charset="-122"/>
                <a:ea typeface="微软雅黑" panose="020B0503020204020204" pitchFamily="34" charset="-122"/>
              </a:rPr>
              <a:t>丰富学习内容</a:t>
            </a:r>
            <a:r>
              <a:rPr lang="zh-CN" altLang="en-US" sz="1600" dirty="0">
                <a:solidFill>
                  <a:prstClr val="black"/>
                </a:solidFill>
                <a:latin typeface="微软雅黑" panose="020B0503020204020204" pitchFamily="34" charset="-122"/>
                <a:ea typeface="微软雅黑" panose="020B0503020204020204" pitchFamily="34" charset="-122"/>
              </a:rPr>
              <a:t>：增加更多教育资源，如自然科学、社会知识等，扩展孩子的知识面。我们将与教育专家合作，开发更多丰富且有趣的学习内容。</a:t>
            </a:r>
            <a:endParaRPr lang="en-US" altLang="zh-CN" sz="1600" dirty="0">
              <a:solidFill>
                <a:prstClr val="black"/>
              </a:solidFill>
              <a:latin typeface="微软雅黑" panose="020B0503020204020204" pitchFamily="34" charset="-122"/>
              <a:ea typeface="微软雅黑" panose="020B0503020204020204" pitchFamily="34" charset="-122"/>
            </a:endParaRPr>
          </a:p>
          <a:p>
            <a:pPr marL="457200" marR="0" lvl="0" indent="-457200" algn="just" defTabSz="914400" rtl="0" eaLnBrk="1" fontAlgn="auto" latinLnBrk="0" hangingPunct="1">
              <a:lnSpc>
                <a:spcPct val="125000"/>
              </a:lnSpc>
              <a:spcBef>
                <a:spcPts val="0"/>
              </a:spcBef>
              <a:spcAft>
                <a:spcPts val="0"/>
              </a:spcAft>
              <a:buClrTx/>
              <a:buSzTx/>
              <a:buFont typeface="+mj-lt"/>
              <a:buAutoNum type="arabicPeriod"/>
              <a:tabLst/>
              <a:defRPr/>
            </a:pPr>
            <a:r>
              <a:rPr lang="zh-CN" altLang="en-US" sz="1600" b="1" dirty="0">
                <a:solidFill>
                  <a:prstClr val="black"/>
                </a:solidFill>
                <a:latin typeface="微软雅黑" panose="020B0503020204020204" pitchFamily="34" charset="-122"/>
                <a:ea typeface="微软雅黑" panose="020B0503020204020204" pitchFamily="34" charset="-122"/>
              </a:rPr>
              <a:t>扩展多语言支持</a:t>
            </a:r>
            <a:r>
              <a:rPr lang="zh-CN" altLang="en-US" sz="1600" dirty="0">
                <a:solidFill>
                  <a:prstClr val="black"/>
                </a:solidFill>
                <a:latin typeface="微软雅黑" panose="020B0503020204020204" pitchFamily="34" charset="-122"/>
                <a:ea typeface="微软雅黑" panose="020B0503020204020204" pitchFamily="34" charset="-122"/>
              </a:rPr>
              <a:t>：我们计划在未来版本中引入多语言支持，预留了多语言支持的接口，使 </a:t>
            </a:r>
            <a:r>
              <a:rPr lang="en-US" altLang="zh-CN" sz="1600" dirty="0" err="1">
                <a:solidFill>
                  <a:prstClr val="black"/>
                </a:solidFill>
                <a:latin typeface="微软雅黑" panose="020B0503020204020204" pitchFamily="34" charset="-122"/>
                <a:ea typeface="微软雅黑" panose="020B0503020204020204" pitchFamily="34" charset="-122"/>
              </a:rPr>
              <a:t>StoryLingoKids</a:t>
            </a: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不仅仅局限于英语启蒙教育，还可以帮助孩子们学习其他语言，如西班牙语、法语、汉语等。</a:t>
            </a:r>
          </a:p>
          <a:p>
            <a:pPr marL="457200" marR="0" lvl="0" indent="-457200" algn="just" defTabSz="914400" rtl="0" eaLnBrk="1" fontAlgn="auto" latinLnBrk="0" hangingPunct="1">
              <a:lnSpc>
                <a:spcPct val="125000"/>
              </a:lnSpc>
              <a:spcBef>
                <a:spcPts val="0"/>
              </a:spcBef>
              <a:spcAft>
                <a:spcPts val="0"/>
              </a:spcAft>
              <a:buClrTx/>
              <a:buSzTx/>
              <a:buFont typeface="+mj-lt"/>
              <a:buAutoNum type="arabicPeriod"/>
              <a:tabLst/>
              <a:defRPr/>
            </a:pPr>
            <a:r>
              <a:rPr lang="zh-CN" altLang="en-US" sz="1600" b="1" dirty="0">
                <a:solidFill>
                  <a:prstClr val="black"/>
                </a:solidFill>
                <a:latin typeface="微软雅黑" panose="020B0503020204020204" pitchFamily="34" charset="-122"/>
                <a:ea typeface="微软雅黑" panose="020B0503020204020204" pitchFamily="34" charset="-122"/>
              </a:rPr>
              <a:t>个性化学习路径</a:t>
            </a:r>
            <a:r>
              <a:rPr lang="zh-CN" altLang="en-US" sz="1600" dirty="0">
                <a:solidFill>
                  <a:prstClr val="black"/>
                </a:solidFill>
                <a:latin typeface="微软雅黑" panose="020B0503020204020204" pitchFamily="34" charset="-122"/>
                <a:ea typeface="微软雅黑" panose="020B0503020204020204" pitchFamily="34" charset="-122"/>
              </a:rPr>
              <a:t>：我们计划引入个性化学习路径，通过 </a:t>
            </a:r>
            <a:r>
              <a:rPr lang="en-US" altLang="zh-CN" sz="1600" dirty="0">
                <a:solidFill>
                  <a:prstClr val="black"/>
                </a:solidFill>
                <a:latin typeface="微软雅黑" panose="020B0503020204020204" pitchFamily="34" charset="-122"/>
                <a:ea typeface="微软雅黑" panose="020B0503020204020204" pitchFamily="34" charset="-122"/>
              </a:rPr>
              <a:t>AI </a:t>
            </a:r>
            <a:r>
              <a:rPr lang="zh-CN" altLang="en-US" sz="1600" dirty="0">
                <a:solidFill>
                  <a:prstClr val="black"/>
                </a:solidFill>
                <a:latin typeface="微软雅黑" panose="020B0503020204020204" pitchFamily="34" charset="-122"/>
                <a:ea typeface="微软雅黑" panose="020B0503020204020204" pitchFamily="34" charset="-122"/>
              </a:rPr>
              <a:t>技术分析孩子们的学习行为和进度，推荐最适合的学习内容和活动。这一功能将极大提升学习效果，帮助孩子在自己的节奏中高效学习。</a:t>
            </a:r>
            <a:r>
              <a:rPr lang="en-US" altLang="zh-CN" sz="1600" dirty="0" err="1">
                <a:solidFill>
                  <a:prstClr val="black"/>
                </a:solidFill>
                <a:latin typeface="微软雅黑" panose="020B0503020204020204" pitchFamily="34" charset="-122"/>
                <a:ea typeface="微软雅黑" panose="020B0503020204020204" pitchFamily="34" charset="-122"/>
              </a:rPr>
              <a:t>StoryLingoKids</a:t>
            </a: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支持未来扩展 </a:t>
            </a:r>
            <a:r>
              <a:rPr lang="en-US" altLang="zh-CN" sz="1600" dirty="0">
                <a:solidFill>
                  <a:prstClr val="black"/>
                </a:solidFill>
                <a:latin typeface="微软雅黑" panose="020B0503020204020204" pitchFamily="34" charset="-122"/>
                <a:ea typeface="微软雅黑" panose="020B0503020204020204" pitchFamily="34" charset="-122"/>
              </a:rPr>
              <a:t>AI </a:t>
            </a:r>
            <a:r>
              <a:rPr lang="zh-CN" altLang="en-US" sz="1600" dirty="0">
                <a:solidFill>
                  <a:prstClr val="black"/>
                </a:solidFill>
                <a:latin typeface="微软雅黑" panose="020B0503020204020204" pitchFamily="34" charset="-122"/>
                <a:ea typeface="微软雅黑" panose="020B0503020204020204" pitchFamily="34" charset="-122"/>
              </a:rPr>
              <a:t>接口，只需进一步的算法开发和数据集成。</a:t>
            </a:r>
          </a:p>
          <a:p>
            <a:pPr marL="457200" marR="0" lvl="0" indent="-457200" algn="just" defTabSz="914400" rtl="0" eaLnBrk="1" fontAlgn="auto" latinLnBrk="0" hangingPunct="1">
              <a:lnSpc>
                <a:spcPct val="125000"/>
              </a:lnSpc>
              <a:spcBef>
                <a:spcPts val="0"/>
              </a:spcBef>
              <a:spcAft>
                <a:spcPts val="0"/>
              </a:spcAft>
              <a:buClrTx/>
              <a:buSzTx/>
              <a:buFont typeface="+mj-lt"/>
              <a:buAutoNum type="arabicPeriod"/>
              <a:tabLst/>
              <a:defRPr/>
            </a:pPr>
            <a:r>
              <a:rPr lang="zh-CN" altLang="en-US" sz="1600" b="1" dirty="0">
                <a:solidFill>
                  <a:prstClr val="black"/>
                </a:solidFill>
                <a:latin typeface="微软雅黑" panose="020B0503020204020204" pitchFamily="34" charset="-122"/>
                <a:ea typeface="微软雅黑" panose="020B0503020204020204" pitchFamily="34" charset="-122"/>
              </a:rPr>
              <a:t>增强现实（</a:t>
            </a:r>
            <a:r>
              <a:rPr lang="en-US" altLang="zh-CN" sz="1600" b="1" dirty="0">
                <a:solidFill>
                  <a:prstClr val="black"/>
                </a:solidFill>
                <a:latin typeface="微软雅黑" panose="020B0503020204020204" pitchFamily="34" charset="-122"/>
                <a:ea typeface="微软雅黑" panose="020B0503020204020204" pitchFamily="34" charset="-122"/>
              </a:rPr>
              <a:t>AR</a:t>
            </a:r>
            <a:r>
              <a:rPr lang="zh-CN" altLang="en-US" sz="1600" b="1" dirty="0">
                <a:solidFill>
                  <a:prstClr val="black"/>
                </a:solidFill>
                <a:latin typeface="微软雅黑" panose="020B0503020204020204" pitchFamily="34" charset="-122"/>
                <a:ea typeface="微软雅黑" panose="020B0503020204020204" pitchFamily="34" charset="-122"/>
              </a:rPr>
              <a:t>）技术</a:t>
            </a:r>
            <a:r>
              <a:rPr lang="zh-CN" altLang="en-US" sz="1600" dirty="0">
                <a:solidFill>
                  <a:prstClr val="black"/>
                </a:solidFill>
                <a:latin typeface="微软雅黑" panose="020B0503020204020204" pitchFamily="34" charset="-122"/>
                <a:ea typeface="微软雅黑" panose="020B0503020204020204" pitchFamily="34" charset="-122"/>
              </a:rPr>
              <a:t>：为提升学习的互动性和趣味性，我们计划在未来版本中引入增强现实（</a:t>
            </a:r>
            <a:r>
              <a:rPr lang="en-US" altLang="zh-CN" sz="1600" dirty="0">
                <a:solidFill>
                  <a:prstClr val="black"/>
                </a:solidFill>
                <a:latin typeface="微软雅黑" panose="020B0503020204020204" pitchFamily="34" charset="-122"/>
                <a:ea typeface="微软雅黑" panose="020B0503020204020204" pitchFamily="34" charset="-122"/>
              </a:rPr>
              <a:t>AR</a:t>
            </a:r>
            <a:r>
              <a:rPr lang="zh-CN" altLang="en-US" sz="1600" dirty="0">
                <a:solidFill>
                  <a:prstClr val="black"/>
                </a:solidFill>
                <a:latin typeface="微软雅黑" panose="020B0503020204020204" pitchFamily="34" charset="-122"/>
                <a:ea typeface="微软雅黑" panose="020B0503020204020204" pitchFamily="34" charset="-122"/>
              </a:rPr>
              <a:t>）技术，让孩子们在现实环境中进行互动学习。这不仅可以增强学习体验，还可以帮助孩子更好地理解抽象概念。</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894914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733425" y="4733926"/>
            <a:ext cx="6429375" cy="1438273"/>
          </a:xfrm>
        </p:spPr>
        <p:txBody>
          <a:bodyPr wrap="square">
            <a:normAutofit/>
          </a:bodyPr>
          <a:lstStyle/>
          <a:p>
            <a:pPr algn="just">
              <a:lnSpc>
                <a:spcPct val="150000"/>
              </a:lnSpc>
            </a:pPr>
            <a:r>
              <a:rPr lang="en-US" altLang="zh-CN" sz="2000" b="1" dirty="0">
                <a:latin typeface="微软雅黑" panose="020B0503020204020204" pitchFamily="34" charset="-122"/>
                <a:ea typeface="微软雅黑" panose="020B0503020204020204" pitchFamily="34" charset="-122"/>
              </a:rPr>
              <a:t>Educational Fun, AI-Enabled Interaction, Leading the Early Childhood English Learning Experience</a:t>
            </a:r>
            <a:r>
              <a:rPr lang="zh-CN" altLang="en-US" sz="2000" b="1" dirty="0">
                <a:latin typeface="微软雅黑" panose="020B0503020204020204" pitchFamily="34" charset="-122"/>
                <a:ea typeface="微软雅黑" panose="020B0503020204020204" pitchFamily="34" charset="-122"/>
              </a:rPr>
              <a:t>寓教于乐、</a:t>
            </a:r>
            <a:r>
              <a:rPr lang="en-US" altLang="zh-CN" sz="2000" b="1" dirty="0">
                <a:latin typeface="微软雅黑" panose="020B0503020204020204" pitchFamily="34" charset="-122"/>
                <a:ea typeface="微软雅黑" panose="020B0503020204020204" pitchFamily="34" charset="-122"/>
              </a:rPr>
              <a:t>AI </a:t>
            </a:r>
            <a:r>
              <a:rPr lang="zh-CN" altLang="en-US" sz="2000" b="1" dirty="0">
                <a:latin typeface="微软雅黑" panose="020B0503020204020204" pitchFamily="34" charset="-122"/>
                <a:ea typeface="微软雅黑" panose="020B0503020204020204" pitchFamily="34" charset="-122"/>
              </a:rPr>
              <a:t>智能交互、引领幼儿英语启蒙教育体验</a:t>
            </a:r>
            <a:endParaRPr lang="zh-CN" altLang="en-US" sz="2000" dirty="0">
              <a:latin typeface="微软雅黑" panose="020B0503020204020204" pitchFamily="34" charset="-122"/>
              <a:ea typeface="微软雅黑" panose="020B0503020204020204" pitchFamily="34" charset="-122"/>
            </a:endParaRPr>
          </a:p>
        </p:txBody>
      </p:sp>
      <p:sp>
        <p:nvSpPr>
          <p:cNvPr id="11" name="标题 1">
            <a:extLst>
              <a:ext uri="{FF2B5EF4-FFF2-40B4-BE49-F238E27FC236}">
                <a16:creationId xmlns:a16="http://schemas.microsoft.com/office/drawing/2014/main" id="{4737EC2A-17A6-EEA1-65F1-B104EA5C4D62}"/>
              </a:ext>
            </a:extLst>
          </p:cNvPr>
          <p:cNvSpPr txBox="1">
            <a:spLocks/>
          </p:cNvSpPr>
          <p:nvPr/>
        </p:nvSpPr>
        <p:spPr>
          <a:xfrm>
            <a:off x="10287000" y="5964005"/>
            <a:ext cx="1628775" cy="41638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altLang="zh-CN" sz="1600" b="1" i="0" u="none" strike="noStrike" kern="1200" cap="none" spc="0" normalizeH="0" baseline="0" noProof="0" dirty="0">
                <a:ln>
                  <a:noFill/>
                </a:ln>
                <a:solidFill>
                  <a:srgbClr val="FFFFFF"/>
                </a:solidFill>
                <a:effectLst/>
                <a:uLnTx/>
                <a:uFillTx/>
                <a:latin typeface="微软雅黑"/>
                <a:ea typeface="微软雅黑" panose="020B0503020204020204" pitchFamily="34" charset="-122"/>
                <a:cs typeface="+mj-cs"/>
              </a:rPr>
              <a:t>2024-06-18</a:t>
            </a:r>
          </a:p>
        </p:txBody>
      </p:sp>
      <p:sp>
        <p:nvSpPr>
          <p:cNvPr id="13" name="文本框 12">
            <a:extLst>
              <a:ext uri="{FF2B5EF4-FFF2-40B4-BE49-F238E27FC236}">
                <a16:creationId xmlns:a16="http://schemas.microsoft.com/office/drawing/2014/main" id="{8BBEC634-8E68-AB59-A602-4482657A31E5}"/>
              </a:ext>
            </a:extLst>
          </p:cNvPr>
          <p:cNvSpPr txBox="1"/>
          <p:nvPr/>
        </p:nvSpPr>
        <p:spPr>
          <a:xfrm>
            <a:off x="733425" y="2272754"/>
            <a:ext cx="4986337"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err="1">
                <a:ln>
                  <a:noFill/>
                </a:ln>
                <a:solidFill>
                  <a:srgbClr val="FFFFFF"/>
                </a:solidFill>
                <a:effectLst/>
                <a:uLnTx/>
                <a:uFillTx/>
                <a:latin typeface="微软雅黑" panose="020B0503020204020204" pitchFamily="34" charset="-122"/>
                <a:ea typeface="微软雅黑" panose="020B0503020204020204" pitchFamily="34" charset="-122"/>
                <a:cs typeface="+mn-cs"/>
              </a:rPr>
              <a:t>StoryLingoKids</a:t>
            </a:r>
            <a:endParaRPr kumimoji="0" lang="zh-CN" altLang="en-US" sz="44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3" name="Title 4">
            <a:extLst>
              <a:ext uri="{FF2B5EF4-FFF2-40B4-BE49-F238E27FC236}">
                <a16:creationId xmlns:a16="http://schemas.microsoft.com/office/drawing/2014/main" id="{0BB93345-3144-7CB2-1FC3-056C212BA02B}"/>
              </a:ext>
            </a:extLst>
          </p:cNvPr>
          <p:cNvSpPr txBox="1">
            <a:spLocks/>
          </p:cNvSpPr>
          <p:nvPr/>
        </p:nvSpPr>
        <p:spPr>
          <a:xfrm>
            <a:off x="733425" y="3180856"/>
            <a:ext cx="4986337" cy="496288"/>
          </a:xfrm>
          <a:prstGeom prst="rect">
            <a:avLst/>
          </a:prstGeom>
        </p:spPr>
        <p:txBody>
          <a:bodyPr vert="horz" wrap="square" lIns="91440" tIns="45720" rIns="91440" bIns="45720" rtlCol="0" anchor="b">
            <a:normAutofit/>
          </a:bodyPr>
          <a:lstStyle>
            <a:lvl1pPr algn="l" defTabSz="914400" rtl="0" eaLnBrk="1" latinLnBrk="0" hangingPunct="1">
              <a:lnSpc>
                <a:spcPct val="100000"/>
              </a:lnSpc>
              <a:spcBef>
                <a:spcPct val="0"/>
              </a:spcBef>
              <a:buNone/>
              <a:defRPr sz="5400" b="1" kern="1200">
                <a:ln w="19050">
                  <a:noFill/>
                </a:ln>
                <a:solidFill>
                  <a:schemeClr val="tx1"/>
                </a:solidFill>
                <a:latin typeface="+mj-lt"/>
                <a:ea typeface="+mj-ea"/>
                <a:cs typeface="+mj-cs"/>
              </a:defRPr>
            </a:lvl1pPr>
          </a:lstStyle>
          <a:p>
            <a:pPr marL="0" marR="0" lvl="0" indent="0" algn="just" defTabSz="914400" rtl="0" eaLnBrk="1" fontAlgn="auto" latinLnBrk="0" hangingPunct="1">
              <a:lnSpc>
                <a:spcPct val="150000"/>
              </a:lnSpc>
              <a:spcBef>
                <a:spcPct val="0"/>
              </a:spcBef>
              <a:spcAft>
                <a:spcPts val="0"/>
              </a:spcAft>
              <a:buClrTx/>
              <a:buSzTx/>
              <a:buFontTx/>
              <a:buNone/>
              <a:tabLst/>
              <a:defRPr/>
            </a:pPr>
            <a:r>
              <a:rPr kumimoji="0" lang="zh-CN" altLang="en-US" sz="2000" b="1" i="0" u="none" strike="noStrike" kern="1200" cap="none" spc="0" normalizeH="0" baseline="0" noProof="0" dirty="0">
                <a:ln w="19050">
                  <a:noFill/>
                </a:ln>
                <a:solidFill>
                  <a:srgbClr val="FFFFFF"/>
                </a:solidFill>
                <a:effectLst/>
                <a:uLnTx/>
                <a:uFillTx/>
                <a:latin typeface="微软雅黑" panose="020B0503020204020204" pitchFamily="34" charset="-122"/>
                <a:ea typeface="微软雅黑" panose="020B0503020204020204" pitchFamily="34" charset="-122"/>
                <a:cs typeface="+mj-cs"/>
              </a:rPr>
              <a:t>汇报人：林继申</a:t>
            </a:r>
          </a:p>
        </p:txBody>
      </p:sp>
      <p:pic>
        <p:nvPicPr>
          <p:cNvPr id="10" name="图形 9">
            <a:extLst>
              <a:ext uri="{FF2B5EF4-FFF2-40B4-BE49-F238E27FC236}">
                <a16:creationId xmlns:a16="http://schemas.microsoft.com/office/drawing/2014/main" id="{E16255EB-0823-4394-9D13-B7A07D1D387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74729"/>
          <a:stretch/>
        </p:blipFill>
        <p:spPr>
          <a:xfrm>
            <a:off x="11311597" y="85482"/>
            <a:ext cx="813728" cy="784251"/>
          </a:xfrm>
          <a:prstGeom prst="rect">
            <a:avLst/>
          </a:prstGeom>
        </p:spPr>
      </p:pic>
      <p:sp>
        <p:nvSpPr>
          <p:cNvPr id="12" name="文本框 11">
            <a:extLst>
              <a:ext uri="{FF2B5EF4-FFF2-40B4-BE49-F238E27FC236}">
                <a16:creationId xmlns:a16="http://schemas.microsoft.com/office/drawing/2014/main" id="{B64E97C9-E6F4-468A-AE0E-C0A1FB08783D}"/>
              </a:ext>
            </a:extLst>
          </p:cNvPr>
          <p:cNvSpPr txBox="1"/>
          <p:nvPr/>
        </p:nvSpPr>
        <p:spPr>
          <a:xfrm>
            <a:off x="7712780" y="308330"/>
            <a:ext cx="3703592" cy="338554"/>
          </a:xfrm>
          <a:prstGeom prst="rect">
            <a:avLst/>
          </a:prstGeom>
          <a:noFill/>
        </p:spPr>
        <p:txBody>
          <a:bodyPr wrap="square">
            <a:spAutoFit/>
          </a:bodyPr>
          <a:lstStyle/>
          <a:p>
            <a:pPr algn="just"/>
            <a:r>
              <a:rPr lang="en-US" altLang="zh-CN" sz="1600" b="1" dirty="0">
                <a:latin typeface="微软雅黑" panose="020B0503020204020204" pitchFamily="34" charset="-122"/>
                <a:ea typeface="微软雅黑" panose="020B0503020204020204" pitchFamily="34" charset="-122"/>
              </a:rPr>
              <a:t>Human Computer Interface 2024</a:t>
            </a:r>
            <a:endParaRPr lang="zh-CN" altLang="en-US" sz="1600" dirty="0"/>
          </a:p>
        </p:txBody>
      </p:sp>
      <p:pic>
        <p:nvPicPr>
          <p:cNvPr id="16" name="图片 15">
            <a:extLst>
              <a:ext uri="{FF2B5EF4-FFF2-40B4-BE49-F238E27FC236}">
                <a16:creationId xmlns:a16="http://schemas.microsoft.com/office/drawing/2014/main" id="{E1B52019-1976-4214-99B4-4ECDB3D630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474" y="650849"/>
            <a:ext cx="1590675" cy="1590675"/>
          </a:xfrm>
          <a:prstGeom prst="rect">
            <a:avLst/>
          </a:prstGeom>
        </p:spPr>
      </p:pic>
    </p:spTree>
    <p:custDataLst>
      <p:tags r:id="rId1"/>
    </p:custDataLst>
    <p:extLst>
      <p:ext uri="{BB962C8B-B14F-4D97-AF65-F5344CB8AC3E}">
        <p14:creationId xmlns:p14="http://schemas.microsoft.com/office/powerpoint/2010/main" val="410123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01</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627722"/>
            <a:ext cx="7764473" cy="141205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3600" b="1" dirty="0">
                <a:solidFill>
                  <a:prstClr val="black"/>
                </a:solidFill>
                <a:latin typeface="微软雅黑"/>
                <a:ea typeface="微软雅黑"/>
              </a:rPr>
              <a:t>项目概述</a:t>
            </a:r>
            <a:endParaRPr kumimoji="0" lang="zh-CN" altLang="en-US" sz="36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400" b="1" dirty="0">
                <a:solidFill>
                  <a:srgbClr val="002060"/>
                </a:solidFill>
                <a:latin typeface="微软雅黑"/>
                <a:ea typeface="微软雅黑"/>
              </a:rPr>
              <a:t>P</a:t>
            </a:r>
            <a:r>
              <a:rPr kumimoji="0" lang="en-US" altLang="zh-CN" sz="2400" b="1" i="0" u="none" strike="noStrike" kern="1200" cap="none" spc="0" normalizeH="0" baseline="0" noProof="0" dirty="0" err="1">
                <a:ln>
                  <a:noFill/>
                </a:ln>
                <a:solidFill>
                  <a:srgbClr val="002060"/>
                </a:solidFill>
                <a:effectLst/>
                <a:uLnTx/>
                <a:uFillTx/>
                <a:latin typeface="微软雅黑"/>
                <a:ea typeface="微软雅黑"/>
                <a:cs typeface="+mn-cs"/>
              </a:rPr>
              <a:t>roject</a:t>
            </a:r>
            <a:r>
              <a:rPr kumimoji="0" lang="en-US" altLang="zh-CN" sz="2400" b="1" i="0" u="none" strike="noStrike" kern="1200" cap="none" spc="0" normalizeH="0" baseline="0" noProof="0" dirty="0">
                <a:ln>
                  <a:noFill/>
                </a:ln>
                <a:solidFill>
                  <a:srgbClr val="002060"/>
                </a:solidFill>
                <a:effectLst/>
                <a:uLnTx/>
                <a:uFillTx/>
                <a:latin typeface="微软雅黑"/>
                <a:ea typeface="微软雅黑"/>
                <a:cs typeface="+mn-cs"/>
              </a:rPr>
              <a:t> Overview</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a:extLst>
              <a:ext uri="{FF2B5EF4-FFF2-40B4-BE49-F238E27FC236}">
                <a16:creationId xmlns:a16="http://schemas.microsoft.com/office/drawing/2014/main" id="{017E9DDD-8DCA-4BE0-A3C9-5D713C477D30}"/>
              </a:ext>
            </a:extLst>
          </p:cNvPr>
          <p:cNvSpPr/>
          <p:nvPr/>
        </p:nvSpPr>
        <p:spPr>
          <a:xfrm>
            <a:off x="666751" y="5537469"/>
            <a:ext cx="10858497" cy="1193918"/>
          </a:xfrm>
          <a:prstGeom prst="rect">
            <a:avLst/>
          </a:prstGeom>
          <a:solidFill>
            <a:schemeClr val="accent4">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4409BD3A-63B1-406D-A644-6644847BC62B}"/>
              </a:ext>
            </a:extLst>
          </p:cNvPr>
          <p:cNvSpPr/>
          <p:nvPr/>
        </p:nvSpPr>
        <p:spPr>
          <a:xfrm>
            <a:off x="666751" y="3328775"/>
            <a:ext cx="10858497" cy="2028416"/>
          </a:xfrm>
          <a:prstGeom prst="rect">
            <a:avLst/>
          </a:prstGeom>
          <a:solidFill>
            <a:schemeClr val="accent6">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F1DA58A7-CF4A-43E1-BAAC-A32EA70800D2}"/>
              </a:ext>
            </a:extLst>
          </p:cNvPr>
          <p:cNvSpPr/>
          <p:nvPr/>
        </p:nvSpPr>
        <p:spPr>
          <a:xfrm>
            <a:off x="666751" y="1752778"/>
            <a:ext cx="10858497" cy="1347417"/>
          </a:xfrm>
          <a:prstGeom prst="rect">
            <a:avLst/>
          </a:prstGeom>
          <a:solidFill>
            <a:schemeClr val="accent5">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项目概述 </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Project Overview</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sp>
        <p:nvSpPr>
          <p:cNvPr id="9" name="椭圆 8">
            <a:extLst>
              <a:ext uri="{FF2B5EF4-FFF2-40B4-BE49-F238E27FC236}">
                <a16:creationId xmlns:a16="http://schemas.microsoft.com/office/drawing/2014/main" id="{6E53D553-D14A-9510-29DC-0BD871A344F7}"/>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584006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1.1 </a:t>
            </a:r>
            <a:r>
              <a:rPr lang="zh-CN" altLang="en-US" sz="2000" b="1" dirty="0">
                <a:solidFill>
                  <a:prstClr val="black"/>
                </a:solidFill>
                <a:latin typeface="微软雅黑" panose="020B0503020204020204" pitchFamily="34" charset="-122"/>
                <a:ea typeface="微软雅黑" panose="020B0503020204020204" pitchFamily="34" charset="-122"/>
              </a:rPr>
              <a:t>项目</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背景（社会背景</a:t>
            </a:r>
            <a:r>
              <a:rPr lang="zh-CN" altLang="en-US" sz="2000" b="1" dirty="0">
                <a:solidFill>
                  <a:prstClr val="black"/>
                </a:solidFill>
                <a:latin typeface="微软雅黑" panose="020B0503020204020204" pitchFamily="34" charset="-122"/>
                <a:ea typeface="微软雅黑" panose="020B0503020204020204" pitchFamily="34" charset="-122"/>
              </a:rPr>
              <a:t>、创意来源与价值实现</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p:txBody>
      </p:sp>
      <p:sp>
        <p:nvSpPr>
          <p:cNvPr id="15" name="椭圆 14">
            <a:extLst>
              <a:ext uri="{FF2B5EF4-FFF2-40B4-BE49-F238E27FC236}">
                <a16:creationId xmlns:a16="http://schemas.microsoft.com/office/drawing/2014/main" id="{44E2067A-8CDC-4EA6-8FE0-CCFB3824AC5C}"/>
              </a:ext>
            </a:extLst>
          </p:cNvPr>
          <p:cNvSpPr/>
          <p:nvPr/>
        </p:nvSpPr>
        <p:spPr>
          <a:xfrm>
            <a:off x="8793956"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7" name="椭圆 16">
            <a:extLst>
              <a:ext uri="{FF2B5EF4-FFF2-40B4-BE49-F238E27FC236}">
                <a16:creationId xmlns:a16="http://schemas.microsoft.com/office/drawing/2014/main" id="{EFCDFEEB-9BAC-40E1-9D4F-9F6751151EF7}"/>
              </a:ext>
            </a:extLst>
          </p:cNvPr>
          <p:cNvSpPr/>
          <p:nvPr/>
        </p:nvSpPr>
        <p:spPr>
          <a:xfrm>
            <a:off x="8320087"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grpSp>
        <p:nvGrpSpPr>
          <p:cNvPr id="8" name="组合 7">
            <a:extLst>
              <a:ext uri="{FF2B5EF4-FFF2-40B4-BE49-F238E27FC236}">
                <a16:creationId xmlns:a16="http://schemas.microsoft.com/office/drawing/2014/main" id="{726D344B-10E2-4897-9849-0D5BECC3B2D3}"/>
              </a:ext>
            </a:extLst>
          </p:cNvPr>
          <p:cNvGrpSpPr/>
          <p:nvPr/>
        </p:nvGrpSpPr>
        <p:grpSpPr>
          <a:xfrm>
            <a:off x="666751" y="1752778"/>
            <a:ext cx="10858498" cy="1315808"/>
            <a:chOff x="666751" y="1733728"/>
            <a:chExt cx="10858498" cy="1315808"/>
          </a:xfrm>
        </p:grpSpPr>
        <p:grpSp>
          <p:nvGrpSpPr>
            <p:cNvPr id="5" name="组合 4">
              <a:extLst>
                <a:ext uri="{FF2B5EF4-FFF2-40B4-BE49-F238E27FC236}">
                  <a16:creationId xmlns:a16="http://schemas.microsoft.com/office/drawing/2014/main" id="{32615C5C-06A8-4303-9314-D6471439BF5A}"/>
                </a:ext>
              </a:extLst>
            </p:cNvPr>
            <p:cNvGrpSpPr/>
            <p:nvPr/>
          </p:nvGrpSpPr>
          <p:grpSpPr>
            <a:xfrm>
              <a:off x="751681" y="2151237"/>
              <a:ext cx="10773568" cy="898299"/>
              <a:chOff x="751681" y="2151237"/>
              <a:chExt cx="10773568" cy="898299"/>
            </a:xfrm>
          </p:grpSpPr>
          <p:sp>
            <p:nvSpPr>
              <p:cNvPr id="16" name="iṡļîḓê">
                <a:extLst>
                  <a:ext uri="{FF2B5EF4-FFF2-40B4-BE49-F238E27FC236}">
                    <a16:creationId xmlns:a16="http://schemas.microsoft.com/office/drawing/2014/main" id="{F95DB08E-A75F-4D31-AAB8-D13E043D2805}"/>
                  </a:ext>
                </a:extLst>
              </p:cNvPr>
              <p:cNvSpPr/>
              <p:nvPr/>
            </p:nvSpPr>
            <p:spPr>
              <a:xfrm>
                <a:off x="751681" y="2248440"/>
                <a:ext cx="224790" cy="224790"/>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18" name="í$líde">
                <a:extLst>
                  <a:ext uri="{FF2B5EF4-FFF2-40B4-BE49-F238E27FC236}">
                    <a16:creationId xmlns:a16="http://schemas.microsoft.com/office/drawing/2014/main" id="{112B3F16-EC4F-430B-8CD0-3491CD541893}"/>
                  </a:ext>
                </a:extLst>
              </p:cNvPr>
              <p:cNvSpPr txBox="1"/>
              <p:nvPr/>
            </p:nvSpPr>
            <p:spPr>
              <a:xfrm>
                <a:off x="976470" y="2151237"/>
                <a:ext cx="3191933" cy="39658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b="1" dirty="0">
                    <a:latin typeface="微软雅黑" panose="020B0503020204020204" pitchFamily="34" charset="-122"/>
                    <a:ea typeface="微软雅黑" panose="020B0503020204020204" pitchFamily="34" charset="-122"/>
                  </a:rPr>
                  <a:t>师资力量不足</a:t>
                </a:r>
                <a:endParaRPr lang="en-US" altLang="zh-CN" b="1" dirty="0">
                  <a:latin typeface="微软雅黑" panose="020B0503020204020204" pitchFamily="34" charset="-122"/>
                  <a:ea typeface="微软雅黑" panose="020B0503020204020204" pitchFamily="34" charset="-122"/>
                </a:endParaRPr>
              </a:p>
            </p:txBody>
          </p:sp>
          <p:sp>
            <p:nvSpPr>
              <p:cNvPr id="19" name="íšḷíḓè">
                <a:extLst>
                  <a:ext uri="{FF2B5EF4-FFF2-40B4-BE49-F238E27FC236}">
                    <a16:creationId xmlns:a16="http://schemas.microsoft.com/office/drawing/2014/main" id="{8B44C472-9364-49A1-BA0F-9084CA485A46}"/>
                  </a:ext>
                </a:extLst>
              </p:cNvPr>
              <p:cNvSpPr txBox="1"/>
              <p:nvPr/>
            </p:nvSpPr>
            <p:spPr>
              <a:xfrm>
                <a:off x="976471" y="2532791"/>
                <a:ext cx="3191932" cy="5167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20000"/>
                  </a:lnSpc>
                </a:pPr>
                <a:r>
                  <a:rPr lang="zh-CN" altLang="en-US" sz="1200" dirty="0">
                    <a:latin typeface="微软雅黑" panose="020B0503020204020204" pitchFamily="34" charset="-122"/>
                    <a:ea typeface="微软雅黑" panose="020B0503020204020204" pitchFamily="34" charset="-122"/>
                  </a:rPr>
                  <a:t>优秀的幼儿英语教师资源稀缺，无法满足市场的巨大需求。</a:t>
                </a:r>
              </a:p>
            </p:txBody>
          </p:sp>
          <p:sp>
            <p:nvSpPr>
              <p:cNvPr id="23" name="íṥḻiḑè">
                <a:extLst>
                  <a:ext uri="{FF2B5EF4-FFF2-40B4-BE49-F238E27FC236}">
                    <a16:creationId xmlns:a16="http://schemas.microsoft.com/office/drawing/2014/main" id="{5C6A9895-4AF3-4F44-91A8-F2DC0D70751C}"/>
                  </a:ext>
                </a:extLst>
              </p:cNvPr>
              <p:cNvSpPr/>
              <p:nvPr/>
            </p:nvSpPr>
            <p:spPr>
              <a:xfrm>
                <a:off x="4353904" y="2248440"/>
                <a:ext cx="224790" cy="224790"/>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4" name="išľíďé">
                <a:extLst>
                  <a:ext uri="{FF2B5EF4-FFF2-40B4-BE49-F238E27FC236}">
                    <a16:creationId xmlns:a16="http://schemas.microsoft.com/office/drawing/2014/main" id="{454BC39C-B6E0-491B-9312-1A72189031D8}"/>
                  </a:ext>
                </a:extLst>
              </p:cNvPr>
              <p:cNvSpPr txBox="1"/>
              <p:nvPr/>
            </p:nvSpPr>
            <p:spPr>
              <a:xfrm>
                <a:off x="4578693" y="2151237"/>
                <a:ext cx="3191933" cy="39658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b="1" dirty="0">
                    <a:latin typeface="微软雅黑" panose="020B0503020204020204" pitchFamily="34" charset="-122"/>
                    <a:ea typeface="微软雅黑" panose="020B0503020204020204" pitchFamily="34" charset="-122"/>
                  </a:rPr>
                  <a:t>教育资源不均衡</a:t>
                </a:r>
                <a:endParaRPr lang="en-US" altLang="zh-CN" b="1" dirty="0">
                  <a:latin typeface="微软雅黑" panose="020B0503020204020204" pitchFamily="34" charset="-122"/>
                  <a:ea typeface="微软雅黑" panose="020B0503020204020204" pitchFamily="34" charset="-122"/>
                </a:endParaRPr>
              </a:p>
            </p:txBody>
          </p:sp>
          <p:sp>
            <p:nvSpPr>
              <p:cNvPr id="25" name="íṡ1îďe">
                <a:extLst>
                  <a:ext uri="{FF2B5EF4-FFF2-40B4-BE49-F238E27FC236}">
                    <a16:creationId xmlns:a16="http://schemas.microsoft.com/office/drawing/2014/main" id="{8E2E5154-D80E-4591-915E-F616247082D4}"/>
                  </a:ext>
                </a:extLst>
              </p:cNvPr>
              <p:cNvSpPr txBox="1"/>
              <p:nvPr/>
            </p:nvSpPr>
            <p:spPr>
              <a:xfrm>
                <a:off x="4578694" y="2532791"/>
                <a:ext cx="2984156" cy="5167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20000"/>
                  </a:lnSpc>
                </a:pPr>
                <a:r>
                  <a:rPr lang="zh-CN" altLang="en-US" sz="1200" dirty="0">
                    <a:latin typeface="微软雅黑" panose="020B0503020204020204" pitchFamily="34" charset="-122"/>
                    <a:ea typeface="微软雅黑" panose="020B0503020204020204" pitchFamily="34" charset="-122"/>
                  </a:rPr>
                  <a:t>城乡之间教育资源分布不均，部分地区的孩子难以接触到优质的英语教育资源。</a:t>
                </a:r>
              </a:p>
            </p:txBody>
          </p:sp>
          <p:sp>
            <p:nvSpPr>
              <p:cNvPr id="29" name="ïsḻîḍé">
                <a:extLst>
                  <a:ext uri="{FF2B5EF4-FFF2-40B4-BE49-F238E27FC236}">
                    <a16:creationId xmlns:a16="http://schemas.microsoft.com/office/drawing/2014/main" id="{B7A714E7-BF6C-4AE6-8CBD-80F97DE9F7F0}"/>
                  </a:ext>
                </a:extLst>
              </p:cNvPr>
              <p:cNvSpPr/>
              <p:nvPr/>
            </p:nvSpPr>
            <p:spPr>
              <a:xfrm>
                <a:off x="7746577" y="2248440"/>
                <a:ext cx="224790" cy="224790"/>
              </a:xfrm>
              <a:prstGeom prst="ellipse">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30" name="ïṩľïḓê">
                <a:extLst>
                  <a:ext uri="{FF2B5EF4-FFF2-40B4-BE49-F238E27FC236}">
                    <a16:creationId xmlns:a16="http://schemas.microsoft.com/office/drawing/2014/main" id="{C46E6813-E1D7-4D99-9860-F4AD22632729}"/>
                  </a:ext>
                </a:extLst>
              </p:cNvPr>
              <p:cNvSpPr txBox="1"/>
              <p:nvPr/>
            </p:nvSpPr>
            <p:spPr>
              <a:xfrm>
                <a:off x="7971366" y="2151237"/>
                <a:ext cx="3191933" cy="39658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b="1" dirty="0">
                    <a:latin typeface="微软雅黑" panose="020B0503020204020204" pitchFamily="34" charset="-122"/>
                    <a:ea typeface="微软雅黑" panose="020B0503020204020204" pitchFamily="34" charset="-122"/>
                  </a:rPr>
                  <a:t>教学方法单一</a:t>
                </a:r>
                <a:endParaRPr lang="en-US" altLang="zh-CN" b="1" dirty="0">
                  <a:latin typeface="微软雅黑" panose="020B0503020204020204" pitchFamily="34" charset="-122"/>
                  <a:ea typeface="微软雅黑" panose="020B0503020204020204" pitchFamily="34" charset="-122"/>
                </a:endParaRPr>
              </a:p>
            </p:txBody>
          </p:sp>
          <p:sp>
            <p:nvSpPr>
              <p:cNvPr id="31" name="íslïďe">
                <a:extLst>
                  <a:ext uri="{FF2B5EF4-FFF2-40B4-BE49-F238E27FC236}">
                    <a16:creationId xmlns:a16="http://schemas.microsoft.com/office/drawing/2014/main" id="{14A766EC-1732-4912-A98F-ABAD1306AD94}"/>
                  </a:ext>
                </a:extLst>
              </p:cNvPr>
              <p:cNvSpPr txBox="1"/>
              <p:nvPr/>
            </p:nvSpPr>
            <p:spPr>
              <a:xfrm>
                <a:off x="7971366" y="2532791"/>
                <a:ext cx="3553883" cy="5167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20000"/>
                  </a:lnSpc>
                </a:pPr>
                <a:r>
                  <a:rPr lang="zh-CN" altLang="en-US" sz="1200" dirty="0">
                    <a:latin typeface="微软雅黑" panose="020B0503020204020204" pitchFamily="34" charset="-122"/>
                    <a:ea typeface="微软雅黑" panose="020B0503020204020204" pitchFamily="34" charset="-122"/>
                  </a:rPr>
                  <a:t>传统的教学方法往往枯燥乏味，难以激发孩子的学习兴趣和主动性。</a:t>
                </a:r>
              </a:p>
            </p:txBody>
          </p:sp>
        </p:grpSp>
        <p:sp>
          <p:nvSpPr>
            <p:cNvPr id="35" name="文本框 34">
              <a:extLst>
                <a:ext uri="{FF2B5EF4-FFF2-40B4-BE49-F238E27FC236}">
                  <a16:creationId xmlns:a16="http://schemas.microsoft.com/office/drawing/2014/main" id="{26A1B62D-A389-4F06-A82C-E626F9083572}"/>
                </a:ext>
              </a:extLst>
            </p:cNvPr>
            <p:cNvSpPr txBox="1"/>
            <p:nvPr/>
          </p:nvSpPr>
          <p:spPr>
            <a:xfrm>
              <a:off x="666751" y="1733728"/>
              <a:ext cx="8802410" cy="351763"/>
            </a:xfrm>
            <a:prstGeom prst="rect">
              <a:avLst/>
            </a:prstGeom>
            <a:noFill/>
          </p:spPr>
          <p:txBody>
            <a:bodyPr wrap="none" rtlCol="0">
              <a:spAutoFit/>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近年来，早期教育行业逐渐成为家长们关注的焦点。然而，传统的幼儿英语教育存在诸多挑战：</a:t>
              </a:r>
            </a:p>
          </p:txBody>
        </p:sp>
      </p:grpSp>
      <p:grpSp>
        <p:nvGrpSpPr>
          <p:cNvPr id="7" name="组合 6">
            <a:extLst>
              <a:ext uri="{FF2B5EF4-FFF2-40B4-BE49-F238E27FC236}">
                <a16:creationId xmlns:a16="http://schemas.microsoft.com/office/drawing/2014/main" id="{BB4AC043-30C0-4306-B69F-48311864EA60}"/>
              </a:ext>
            </a:extLst>
          </p:cNvPr>
          <p:cNvGrpSpPr/>
          <p:nvPr/>
        </p:nvGrpSpPr>
        <p:grpSpPr>
          <a:xfrm>
            <a:off x="666752" y="3314272"/>
            <a:ext cx="10858498" cy="2009121"/>
            <a:chOff x="666752" y="3238072"/>
            <a:chExt cx="10858498" cy="2009121"/>
          </a:xfrm>
        </p:grpSpPr>
        <p:grpSp>
          <p:nvGrpSpPr>
            <p:cNvPr id="6" name="组合 5">
              <a:extLst>
                <a:ext uri="{FF2B5EF4-FFF2-40B4-BE49-F238E27FC236}">
                  <a16:creationId xmlns:a16="http://schemas.microsoft.com/office/drawing/2014/main" id="{A31E14D4-091F-4DD3-8368-DA4D45A58B82}"/>
                </a:ext>
              </a:extLst>
            </p:cNvPr>
            <p:cNvGrpSpPr/>
            <p:nvPr/>
          </p:nvGrpSpPr>
          <p:grpSpPr>
            <a:xfrm>
              <a:off x="751681" y="3905696"/>
              <a:ext cx="10773568" cy="1341497"/>
              <a:chOff x="751681" y="3905696"/>
              <a:chExt cx="10773568" cy="1341497"/>
            </a:xfrm>
          </p:grpSpPr>
          <p:sp>
            <p:nvSpPr>
              <p:cNvPr id="20" name="îṣľiḑe">
                <a:extLst>
                  <a:ext uri="{FF2B5EF4-FFF2-40B4-BE49-F238E27FC236}">
                    <a16:creationId xmlns:a16="http://schemas.microsoft.com/office/drawing/2014/main" id="{4DC5F5C8-030F-4003-AAF9-04899BBE984A}"/>
                  </a:ext>
                </a:extLst>
              </p:cNvPr>
              <p:cNvSpPr/>
              <p:nvPr/>
            </p:nvSpPr>
            <p:spPr>
              <a:xfrm>
                <a:off x="751681" y="4002899"/>
                <a:ext cx="224790" cy="224790"/>
              </a:xfrm>
              <a:prstGeom prst="ellipse">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21" name="isḷiḑê">
                <a:extLst>
                  <a:ext uri="{FF2B5EF4-FFF2-40B4-BE49-F238E27FC236}">
                    <a16:creationId xmlns:a16="http://schemas.microsoft.com/office/drawing/2014/main" id="{AF426B7C-F514-4E3B-8371-49AE5B2A13A4}"/>
                  </a:ext>
                </a:extLst>
              </p:cNvPr>
              <p:cNvSpPr txBox="1"/>
              <p:nvPr/>
            </p:nvSpPr>
            <p:spPr>
              <a:xfrm>
                <a:off x="976470" y="3905696"/>
                <a:ext cx="3191933" cy="39658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b="1" dirty="0">
                    <a:latin typeface="微软雅黑" panose="020B0503020204020204" pitchFamily="34" charset="-122"/>
                    <a:ea typeface="微软雅黑" panose="020B0503020204020204" pitchFamily="34" charset="-122"/>
                  </a:rPr>
                  <a:t>科学研究</a:t>
                </a:r>
                <a:endParaRPr lang="en-US" altLang="zh-CN" b="1" dirty="0">
                  <a:latin typeface="微软雅黑" panose="020B0503020204020204" pitchFamily="34" charset="-122"/>
                  <a:ea typeface="微软雅黑" panose="020B0503020204020204" pitchFamily="34" charset="-122"/>
                </a:endParaRPr>
              </a:p>
            </p:txBody>
          </p:sp>
          <p:sp>
            <p:nvSpPr>
              <p:cNvPr id="22" name="îṩḷîdè">
                <a:extLst>
                  <a:ext uri="{FF2B5EF4-FFF2-40B4-BE49-F238E27FC236}">
                    <a16:creationId xmlns:a16="http://schemas.microsoft.com/office/drawing/2014/main" id="{43BAE213-B5E6-43A2-BCDA-9EDA2A24B010}"/>
                  </a:ext>
                </a:extLst>
              </p:cNvPr>
              <p:cNvSpPr txBox="1"/>
              <p:nvPr/>
            </p:nvSpPr>
            <p:spPr>
              <a:xfrm>
                <a:off x="976471" y="4287250"/>
                <a:ext cx="3191932" cy="9599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20000"/>
                  </a:lnSpc>
                </a:pPr>
                <a:r>
                  <a:rPr lang="zh-CN" altLang="en-US" sz="1200" dirty="0">
                    <a:latin typeface="微软雅黑" panose="020B0503020204020204" pitchFamily="34" charset="-122"/>
                    <a:ea typeface="微软雅黑" panose="020B0503020204020204" pitchFamily="34" charset="-122"/>
                  </a:rPr>
                  <a:t>研究表明，幼儿时期是语言学习的关键期。在这一阶段，孩子的大脑对语言输入异常敏感，适当的语言环境和互动能够显著提高语言学习效果。</a:t>
                </a:r>
              </a:p>
            </p:txBody>
          </p:sp>
          <p:sp>
            <p:nvSpPr>
              <p:cNvPr id="26" name="ïṩļídè">
                <a:extLst>
                  <a:ext uri="{FF2B5EF4-FFF2-40B4-BE49-F238E27FC236}">
                    <a16:creationId xmlns:a16="http://schemas.microsoft.com/office/drawing/2014/main" id="{8518B131-5A73-40F5-A15E-BF93FA462A4F}"/>
                  </a:ext>
                </a:extLst>
              </p:cNvPr>
              <p:cNvSpPr/>
              <p:nvPr/>
            </p:nvSpPr>
            <p:spPr>
              <a:xfrm>
                <a:off x="4353904" y="4002899"/>
                <a:ext cx="224790" cy="224790"/>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27" name="iśḷîḑé">
                <a:extLst>
                  <a:ext uri="{FF2B5EF4-FFF2-40B4-BE49-F238E27FC236}">
                    <a16:creationId xmlns:a16="http://schemas.microsoft.com/office/drawing/2014/main" id="{0AB6FF0B-5FEA-4A64-9AE3-B388DDFA44A8}"/>
                  </a:ext>
                </a:extLst>
              </p:cNvPr>
              <p:cNvSpPr txBox="1"/>
              <p:nvPr/>
            </p:nvSpPr>
            <p:spPr>
              <a:xfrm>
                <a:off x="4578693" y="3905696"/>
                <a:ext cx="3191933" cy="39658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b="1" dirty="0">
                    <a:latin typeface="微软雅黑" panose="020B0503020204020204" pitchFamily="34" charset="-122"/>
                    <a:ea typeface="微软雅黑" panose="020B0503020204020204" pitchFamily="34" charset="-122"/>
                  </a:rPr>
                  <a:t>实际需求</a:t>
                </a:r>
                <a:endParaRPr lang="en-US" altLang="zh-CN" b="1" dirty="0">
                  <a:latin typeface="微软雅黑" panose="020B0503020204020204" pitchFamily="34" charset="-122"/>
                  <a:ea typeface="微软雅黑" panose="020B0503020204020204" pitchFamily="34" charset="-122"/>
                </a:endParaRPr>
              </a:p>
            </p:txBody>
          </p:sp>
          <p:sp>
            <p:nvSpPr>
              <p:cNvPr id="28" name="îṥḷïḑé">
                <a:extLst>
                  <a:ext uri="{FF2B5EF4-FFF2-40B4-BE49-F238E27FC236}">
                    <a16:creationId xmlns:a16="http://schemas.microsoft.com/office/drawing/2014/main" id="{BE0E9149-B900-4F89-ADAD-2DE2E93E054A}"/>
                  </a:ext>
                </a:extLst>
              </p:cNvPr>
              <p:cNvSpPr txBox="1"/>
              <p:nvPr/>
            </p:nvSpPr>
            <p:spPr>
              <a:xfrm>
                <a:off x="4578694" y="4287250"/>
                <a:ext cx="2984156" cy="9599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20000"/>
                  </a:lnSpc>
                </a:pPr>
                <a:r>
                  <a:rPr lang="zh-CN" altLang="en-US" sz="1200" dirty="0">
                    <a:latin typeface="微软雅黑" panose="020B0503020204020204" pitchFamily="34" charset="-122"/>
                    <a:ea typeface="微软雅黑" panose="020B0503020204020204" pitchFamily="34" charset="-122"/>
                  </a:rPr>
                  <a:t>当前市场上缺乏一款既能提供高质量英语教学内容，又能通过有趣的互动激发孩子学习兴趣的产品。</a:t>
                </a:r>
                <a:r>
                  <a:rPr lang="en-US" altLang="zh-CN" sz="1200" dirty="0" err="1">
                    <a:latin typeface="微软雅黑" panose="020B0503020204020204" pitchFamily="34" charset="-122"/>
                    <a:ea typeface="微软雅黑" panose="020B0503020204020204" pitchFamily="34" charset="-122"/>
                  </a:rPr>
                  <a:t>StoryLingoKids</a:t>
                </a: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正是基于这一市场空白开发的。</a:t>
                </a:r>
              </a:p>
            </p:txBody>
          </p:sp>
          <p:sp>
            <p:nvSpPr>
              <p:cNvPr id="32" name="iš1îḑê">
                <a:extLst>
                  <a:ext uri="{FF2B5EF4-FFF2-40B4-BE49-F238E27FC236}">
                    <a16:creationId xmlns:a16="http://schemas.microsoft.com/office/drawing/2014/main" id="{3871893A-BEB0-4972-B96B-6DC9B651A354}"/>
                  </a:ext>
                </a:extLst>
              </p:cNvPr>
              <p:cNvSpPr/>
              <p:nvPr/>
            </p:nvSpPr>
            <p:spPr>
              <a:xfrm>
                <a:off x="7746577" y="4002899"/>
                <a:ext cx="224790" cy="224790"/>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33" name="îṩ1îďê">
                <a:extLst>
                  <a:ext uri="{FF2B5EF4-FFF2-40B4-BE49-F238E27FC236}">
                    <a16:creationId xmlns:a16="http://schemas.microsoft.com/office/drawing/2014/main" id="{71AD04FC-A55B-4F82-9F81-139F857BCEA7}"/>
                  </a:ext>
                </a:extLst>
              </p:cNvPr>
              <p:cNvSpPr txBox="1"/>
              <p:nvPr/>
            </p:nvSpPr>
            <p:spPr>
              <a:xfrm>
                <a:off x="7971366" y="3905696"/>
                <a:ext cx="3191933" cy="39658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b="1" dirty="0">
                    <a:latin typeface="微软雅黑" panose="020B0503020204020204" pitchFamily="34" charset="-122"/>
                    <a:ea typeface="微软雅黑" panose="020B0503020204020204" pitchFamily="34" charset="-122"/>
                  </a:rPr>
                  <a:t>技术发展</a:t>
                </a:r>
                <a:endParaRPr lang="en-US" altLang="zh-CN" b="1" dirty="0">
                  <a:latin typeface="微软雅黑" panose="020B0503020204020204" pitchFamily="34" charset="-122"/>
                  <a:ea typeface="微软雅黑" panose="020B0503020204020204" pitchFamily="34" charset="-122"/>
                </a:endParaRPr>
              </a:p>
            </p:txBody>
          </p:sp>
          <p:sp>
            <p:nvSpPr>
              <p:cNvPr id="34" name="îSḷíḓe">
                <a:extLst>
                  <a:ext uri="{FF2B5EF4-FFF2-40B4-BE49-F238E27FC236}">
                    <a16:creationId xmlns:a16="http://schemas.microsoft.com/office/drawing/2014/main" id="{77FCF8A6-5743-431F-9F1C-639924A7EBF6}"/>
                  </a:ext>
                </a:extLst>
              </p:cNvPr>
              <p:cNvSpPr txBox="1"/>
              <p:nvPr/>
            </p:nvSpPr>
            <p:spPr>
              <a:xfrm>
                <a:off x="7971366" y="4287250"/>
                <a:ext cx="3553883" cy="9599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20000"/>
                  </a:lnSpc>
                </a:pPr>
                <a:r>
                  <a:rPr lang="zh-CN" altLang="en-US" sz="1200" dirty="0">
                    <a:latin typeface="微软雅黑" panose="020B0503020204020204" pitchFamily="34" charset="-122"/>
                    <a:ea typeface="微软雅黑" panose="020B0503020204020204" pitchFamily="34" charset="-122"/>
                  </a:rPr>
                  <a:t>随着 </a:t>
                </a:r>
                <a:r>
                  <a:rPr lang="en-US" altLang="zh-CN" sz="1200" dirty="0">
                    <a:latin typeface="微软雅黑" panose="020B0503020204020204" pitchFamily="34" charset="-122"/>
                    <a:ea typeface="微软雅黑" panose="020B0503020204020204" pitchFamily="34" charset="-122"/>
                  </a:rPr>
                  <a:t>AI </a:t>
                </a:r>
                <a:r>
                  <a:rPr lang="zh-CN" altLang="en-US" sz="1200" dirty="0">
                    <a:latin typeface="微软雅黑" panose="020B0503020204020204" pitchFamily="34" charset="-122"/>
                    <a:ea typeface="微软雅黑" panose="020B0503020204020204" pitchFamily="34" charset="-122"/>
                  </a:rPr>
                  <a:t>技术的成熟，智能语音识别、自然语言处理等技术已经能够为幼儿英语教育提供强有力的支持。</a:t>
                </a:r>
                <a:r>
                  <a:rPr lang="en-US" altLang="zh-CN" sz="1200" dirty="0" err="1">
                    <a:latin typeface="微软雅黑" panose="020B0503020204020204" pitchFamily="34" charset="-122"/>
                    <a:ea typeface="微软雅黑" panose="020B0503020204020204" pitchFamily="34" charset="-122"/>
                  </a:rPr>
                  <a:t>StoryLingoKids</a:t>
                </a: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充分利用这些技术，打造了一款智能化的英语学习工具。</a:t>
                </a:r>
              </a:p>
            </p:txBody>
          </p:sp>
        </p:grpSp>
        <p:sp>
          <p:nvSpPr>
            <p:cNvPr id="36" name="文本框 35">
              <a:extLst>
                <a:ext uri="{FF2B5EF4-FFF2-40B4-BE49-F238E27FC236}">
                  <a16:creationId xmlns:a16="http://schemas.microsoft.com/office/drawing/2014/main" id="{A16B16E2-5687-4F56-9D04-FD2636F9353C}"/>
                </a:ext>
              </a:extLst>
            </p:cNvPr>
            <p:cNvSpPr txBox="1"/>
            <p:nvPr/>
          </p:nvSpPr>
          <p:spPr>
            <a:xfrm>
              <a:off x="666752" y="3238072"/>
              <a:ext cx="10858498" cy="632481"/>
            </a:xfrm>
            <a:prstGeom prst="rect">
              <a:avLst/>
            </a:prstGeom>
            <a:noFill/>
          </p:spPr>
          <p:txBody>
            <a:bodyPr wrap="square" rtlCol="0">
              <a:spAutoFit/>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lang="en-US" altLang="zh-CN" sz="1600" b="0" i="0" dirty="0" err="1">
                  <a:solidFill>
                    <a:srgbClr val="333333"/>
                  </a:solidFill>
                  <a:effectLst/>
                  <a:latin typeface="Helvetica Neue"/>
                </a:rPr>
                <a:t>StoryLingoKids</a:t>
              </a:r>
              <a:r>
                <a:rPr lang="en-US" altLang="zh-CN" sz="1600" b="0" i="0" dirty="0">
                  <a:solidFill>
                    <a:srgbClr val="333333"/>
                  </a:solidFill>
                  <a:effectLst/>
                  <a:latin typeface="Helvetica Neue"/>
                </a:rPr>
                <a:t> </a:t>
              </a:r>
              <a:r>
                <a:rPr lang="zh-CN" altLang="en-US" sz="1600" b="0" i="0" dirty="0">
                  <a:solidFill>
                    <a:srgbClr val="333333"/>
                  </a:solidFill>
                  <a:effectLst/>
                  <a:latin typeface="Helvetica Neue"/>
                </a:rPr>
                <a:t>是一款创新型的幼儿英语教育软件，旨在通过 </a:t>
              </a:r>
              <a:r>
                <a:rPr lang="en-US" altLang="zh-CN" sz="1600" b="0" i="0" dirty="0">
                  <a:solidFill>
                    <a:srgbClr val="333333"/>
                  </a:solidFill>
                  <a:effectLst/>
                  <a:latin typeface="Helvetica Neue"/>
                </a:rPr>
                <a:t>AI </a:t>
              </a:r>
              <a:r>
                <a:rPr lang="zh-CN" altLang="en-US" sz="1600" b="0" i="0" dirty="0">
                  <a:solidFill>
                    <a:srgbClr val="333333"/>
                  </a:solidFill>
                  <a:effectLst/>
                  <a:latin typeface="Helvetica Neue"/>
                </a:rPr>
                <a:t>交互技术，提供个性化、互动性强的英语学习体验。其创意来源于以下几点：</a:t>
              </a:r>
              <a:endParaRPr kumimoji="0"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37" name="文本框 36">
            <a:extLst>
              <a:ext uri="{FF2B5EF4-FFF2-40B4-BE49-F238E27FC236}">
                <a16:creationId xmlns:a16="http://schemas.microsoft.com/office/drawing/2014/main" id="{678C9549-53B3-4669-BFEB-EA39A74A084F}"/>
              </a:ext>
            </a:extLst>
          </p:cNvPr>
          <p:cNvSpPr txBox="1"/>
          <p:nvPr/>
        </p:nvSpPr>
        <p:spPr>
          <a:xfrm>
            <a:off x="666752" y="5537470"/>
            <a:ext cx="10858497" cy="1193917"/>
          </a:xfrm>
          <a:prstGeom prst="rect">
            <a:avLst/>
          </a:prstGeom>
          <a:noFill/>
        </p:spPr>
        <p:txBody>
          <a:bodyPr wrap="square" rtlCol="0">
            <a:spAutoFit/>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lang="en-US" altLang="zh-CN" sz="1600" b="0" i="0" dirty="0" err="1">
                <a:solidFill>
                  <a:srgbClr val="333333"/>
                </a:solidFill>
                <a:effectLst/>
                <a:latin typeface="Helvetica Neue"/>
              </a:rPr>
              <a:t>StoryLingoKids</a:t>
            </a:r>
            <a:r>
              <a:rPr lang="en-US" altLang="zh-CN" sz="1600" b="0" i="0" dirty="0">
                <a:solidFill>
                  <a:srgbClr val="333333"/>
                </a:solidFill>
                <a:effectLst/>
                <a:latin typeface="Helvetica Neue"/>
              </a:rPr>
              <a:t> </a:t>
            </a:r>
            <a:r>
              <a:rPr lang="zh-CN" altLang="en-US" sz="1600" b="0" i="0" dirty="0">
                <a:solidFill>
                  <a:srgbClr val="333333"/>
                </a:solidFill>
                <a:effectLst/>
                <a:latin typeface="Helvetica Neue"/>
              </a:rPr>
              <a:t>的社会价值在于，通过创新的教育方法和先进的技术手段，为幼儿提供优质的英语教育服务，帮助他们在语言学习的黄金期打下坚实的基础。同时，通过丰富多彩的互动内容和个性化的学习路径，激发孩子的学习兴趣，让英语学习变得轻松有趣。此外，</a:t>
            </a:r>
            <a:r>
              <a:rPr lang="en-US" altLang="zh-CN" sz="1600" b="0" i="0" dirty="0" err="1">
                <a:solidFill>
                  <a:srgbClr val="333333"/>
                </a:solidFill>
                <a:effectLst/>
                <a:latin typeface="Helvetica Neue"/>
              </a:rPr>
              <a:t>StoryLingoKids</a:t>
            </a:r>
            <a:r>
              <a:rPr lang="en-US" altLang="zh-CN" sz="1600" b="0" i="0" dirty="0">
                <a:solidFill>
                  <a:srgbClr val="333333"/>
                </a:solidFill>
                <a:effectLst/>
                <a:latin typeface="Helvetica Neue"/>
              </a:rPr>
              <a:t> </a:t>
            </a:r>
            <a:r>
              <a:rPr lang="zh-CN" altLang="en-US" sz="1600" b="0" i="0" dirty="0">
                <a:solidFill>
                  <a:srgbClr val="333333"/>
                </a:solidFill>
                <a:effectLst/>
                <a:latin typeface="Helvetica Neue"/>
              </a:rPr>
              <a:t>还特别考虑到了现代家长的时间和专业资源限制，旨在为他们提供一个既方便又高效的幼儿英语教育解决方案。</a:t>
            </a:r>
            <a:endParaRPr kumimoji="0"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009053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项目概述 </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Project Overview</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sp>
        <p:nvSpPr>
          <p:cNvPr id="9" name="椭圆 8">
            <a:extLst>
              <a:ext uri="{FF2B5EF4-FFF2-40B4-BE49-F238E27FC236}">
                <a16:creationId xmlns:a16="http://schemas.microsoft.com/office/drawing/2014/main" id="{6E53D553-D14A-9510-29DC-0BD871A344F7}"/>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167866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1.2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项目目标</a:t>
            </a:r>
          </a:p>
        </p:txBody>
      </p:sp>
      <p:sp>
        <p:nvSpPr>
          <p:cNvPr id="15" name="椭圆 14">
            <a:extLst>
              <a:ext uri="{FF2B5EF4-FFF2-40B4-BE49-F238E27FC236}">
                <a16:creationId xmlns:a16="http://schemas.microsoft.com/office/drawing/2014/main" id="{44E2067A-8CDC-4EA6-8FE0-CCFB3824AC5C}"/>
              </a:ext>
            </a:extLst>
          </p:cNvPr>
          <p:cNvSpPr/>
          <p:nvPr/>
        </p:nvSpPr>
        <p:spPr>
          <a:xfrm>
            <a:off x="8793956"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7" name="椭圆 16">
            <a:extLst>
              <a:ext uri="{FF2B5EF4-FFF2-40B4-BE49-F238E27FC236}">
                <a16:creationId xmlns:a16="http://schemas.microsoft.com/office/drawing/2014/main" id="{EFCDFEEB-9BAC-40E1-9D4F-9F6751151EF7}"/>
              </a:ext>
            </a:extLst>
          </p:cNvPr>
          <p:cNvSpPr/>
          <p:nvPr/>
        </p:nvSpPr>
        <p:spPr>
          <a:xfrm>
            <a:off x="8320087"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6" name="文本框 15">
            <a:extLst>
              <a:ext uri="{FF2B5EF4-FFF2-40B4-BE49-F238E27FC236}">
                <a16:creationId xmlns:a16="http://schemas.microsoft.com/office/drawing/2014/main" id="{99608A47-1F81-455A-9C6A-A53EF0BD6931}"/>
              </a:ext>
            </a:extLst>
          </p:cNvPr>
          <p:cNvSpPr txBox="1"/>
          <p:nvPr/>
        </p:nvSpPr>
        <p:spPr>
          <a:xfrm>
            <a:off x="1366456" y="4121094"/>
            <a:ext cx="2247341" cy="400110"/>
          </a:xfrm>
          <a:prstGeom prst="rect">
            <a:avLst/>
          </a:prstGeom>
          <a:noFill/>
        </p:spPr>
        <p:txBody>
          <a:bodyPr wrap="square" rtlCol="0">
            <a:spAutoFit/>
          </a:bodyPr>
          <a:lstStyle/>
          <a:p>
            <a:r>
              <a:rPr lang="zh-CN" altLang="en-US" sz="2000" b="1" dirty="0">
                <a:latin typeface="Arial" panose="020B0604020202020204" pitchFamily="34" charset="0"/>
                <a:ea typeface="微软雅黑" panose="020B0503020204020204" pitchFamily="34" charset="-122"/>
              </a:rPr>
              <a:t>创新互动方法</a:t>
            </a:r>
            <a:endParaRPr lang="en-US" altLang="zh-CN" sz="2000" b="1" dirty="0">
              <a:latin typeface="Arial" panose="020B0604020202020204" pitchFamily="34" charset="0"/>
              <a:ea typeface="微软雅黑" panose="020B0503020204020204" pitchFamily="34" charset="-122"/>
            </a:endParaRPr>
          </a:p>
        </p:txBody>
      </p:sp>
      <p:cxnSp>
        <p:nvCxnSpPr>
          <p:cNvPr id="18" name="直接连接符 17">
            <a:extLst>
              <a:ext uri="{FF2B5EF4-FFF2-40B4-BE49-F238E27FC236}">
                <a16:creationId xmlns:a16="http://schemas.microsoft.com/office/drawing/2014/main" id="{ECE0707E-C096-4B75-9C78-3A6C9AD79205}"/>
              </a:ext>
            </a:extLst>
          </p:cNvPr>
          <p:cNvCxnSpPr>
            <a:cxnSpLocks/>
          </p:cNvCxnSpPr>
          <p:nvPr/>
        </p:nvCxnSpPr>
        <p:spPr>
          <a:xfrm>
            <a:off x="935786" y="3743547"/>
            <a:ext cx="10320429" cy="0"/>
          </a:xfrm>
          <a:prstGeom prst="line">
            <a:avLst/>
          </a:prstGeom>
          <a:ln>
            <a:solidFill>
              <a:schemeClr val="bg2">
                <a:lumMod val="9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F9B150E1-0FEC-4D61-957B-A65EF0430406}"/>
              </a:ext>
            </a:extLst>
          </p:cNvPr>
          <p:cNvSpPr/>
          <p:nvPr/>
        </p:nvSpPr>
        <p:spPr>
          <a:xfrm>
            <a:off x="1469967" y="3393977"/>
            <a:ext cx="686712" cy="686712"/>
          </a:xfrm>
          <a:prstGeom prst="ellipse">
            <a:avLst/>
          </a:prstGeom>
          <a:solidFill>
            <a:schemeClr val="accent5">
              <a:lumMod val="75000"/>
            </a:schemeClr>
          </a:solidFill>
          <a:ln w="254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en-US" altLang="zh-CN" b="1" dirty="0">
                <a:solidFill>
                  <a:schemeClr val="bg1"/>
                </a:solidFill>
                <a:latin typeface="微软雅黑" panose="020B0503020204020204" pitchFamily="34" charset="-122"/>
                <a:ea typeface="微软雅黑" panose="020B0503020204020204" pitchFamily="34" charset="-122"/>
              </a:rPr>
              <a:t>01</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0" name="椭圆 19">
            <a:extLst>
              <a:ext uri="{FF2B5EF4-FFF2-40B4-BE49-F238E27FC236}">
                <a16:creationId xmlns:a16="http://schemas.microsoft.com/office/drawing/2014/main" id="{552D6547-4368-4DD5-B685-90B1DE714D0A}"/>
              </a:ext>
            </a:extLst>
          </p:cNvPr>
          <p:cNvSpPr/>
          <p:nvPr/>
        </p:nvSpPr>
        <p:spPr>
          <a:xfrm>
            <a:off x="4829896" y="3415515"/>
            <a:ext cx="686712" cy="686712"/>
          </a:xfrm>
          <a:prstGeom prst="ellipse">
            <a:avLst/>
          </a:prstGeom>
          <a:solidFill>
            <a:schemeClr val="accent5">
              <a:lumMod val="75000"/>
            </a:schemeClr>
          </a:solidFill>
          <a:ln w="254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en-US" altLang="zh-CN" b="1" dirty="0">
                <a:solidFill>
                  <a:schemeClr val="bg1"/>
                </a:solidFill>
                <a:latin typeface="微软雅黑" panose="020B0503020204020204" pitchFamily="34" charset="-122"/>
                <a:ea typeface="微软雅黑" panose="020B0503020204020204" pitchFamily="34" charset="-122"/>
              </a:rPr>
              <a:t>02</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999F2D05-37C3-41B1-B944-9FC41724AE9B}"/>
              </a:ext>
            </a:extLst>
          </p:cNvPr>
          <p:cNvSpPr txBox="1"/>
          <p:nvPr/>
        </p:nvSpPr>
        <p:spPr>
          <a:xfrm>
            <a:off x="4755930" y="4121094"/>
            <a:ext cx="2247341" cy="400110"/>
          </a:xfrm>
          <a:prstGeom prst="rect">
            <a:avLst/>
          </a:prstGeom>
          <a:noFill/>
        </p:spPr>
        <p:txBody>
          <a:bodyPr wrap="square" rtlCol="0">
            <a:spAutoFit/>
          </a:bodyPr>
          <a:lstStyle/>
          <a:p>
            <a:r>
              <a:rPr lang="zh-CN" altLang="en-US" sz="2000" b="1" dirty="0">
                <a:latin typeface="Arial" panose="020B0604020202020204" pitchFamily="34" charset="0"/>
                <a:ea typeface="微软雅黑" panose="020B0503020204020204" pitchFamily="34" charset="-122"/>
              </a:rPr>
              <a:t>智能语音互动</a:t>
            </a:r>
            <a:endParaRPr lang="en-US" altLang="zh-CN" sz="2000" b="1" dirty="0">
              <a:latin typeface="Arial" panose="020B0604020202020204" pitchFamily="34" charset="0"/>
              <a:ea typeface="微软雅黑" panose="020B0503020204020204" pitchFamily="34" charset="-122"/>
            </a:endParaRPr>
          </a:p>
        </p:txBody>
      </p:sp>
      <p:sp>
        <p:nvSpPr>
          <p:cNvPr id="22" name="椭圆 21">
            <a:extLst>
              <a:ext uri="{FF2B5EF4-FFF2-40B4-BE49-F238E27FC236}">
                <a16:creationId xmlns:a16="http://schemas.microsoft.com/office/drawing/2014/main" id="{D4F44F2D-DD30-4A66-BC96-2B604EE940C0}"/>
              </a:ext>
            </a:extLst>
          </p:cNvPr>
          <p:cNvSpPr/>
          <p:nvPr/>
        </p:nvSpPr>
        <p:spPr>
          <a:xfrm>
            <a:off x="8189825" y="3391244"/>
            <a:ext cx="686712" cy="68671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03</a:t>
            </a:r>
            <a:endParaRPr lang="zh-CN" altLang="en-US" b="1"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1ACD17FC-03C8-4006-8C08-6C963D281EFB}"/>
              </a:ext>
            </a:extLst>
          </p:cNvPr>
          <p:cNvSpPr txBox="1"/>
          <p:nvPr/>
        </p:nvSpPr>
        <p:spPr>
          <a:xfrm>
            <a:off x="8115859" y="4121094"/>
            <a:ext cx="2247341" cy="400110"/>
          </a:xfrm>
          <a:prstGeom prst="rect">
            <a:avLst/>
          </a:prstGeom>
          <a:noFill/>
        </p:spPr>
        <p:txBody>
          <a:bodyPr wrap="square" rtlCol="0">
            <a:spAutoFit/>
          </a:bodyPr>
          <a:lstStyle/>
          <a:p>
            <a:r>
              <a:rPr lang="zh-CN" altLang="en-US" sz="2000" b="1" dirty="0">
                <a:latin typeface="Arial" panose="020B0604020202020204" pitchFamily="34" charset="0"/>
                <a:ea typeface="微软雅黑" panose="020B0503020204020204" pitchFamily="34" charset="-122"/>
              </a:rPr>
              <a:t>个性化学习路径</a:t>
            </a:r>
            <a:endParaRPr lang="en-US" altLang="zh-CN" sz="2000" b="1" dirty="0">
              <a:latin typeface="Arial" panose="020B0604020202020204" pitchFamily="34" charset="0"/>
              <a:ea typeface="微软雅黑" panose="020B0503020204020204" pitchFamily="34" charset="-122"/>
            </a:endParaRPr>
          </a:p>
        </p:txBody>
      </p:sp>
      <p:sp>
        <p:nvSpPr>
          <p:cNvPr id="24" name="矩形 23">
            <a:extLst>
              <a:ext uri="{FF2B5EF4-FFF2-40B4-BE49-F238E27FC236}">
                <a16:creationId xmlns:a16="http://schemas.microsoft.com/office/drawing/2014/main" id="{49AEBC40-6E18-4561-83DC-5CD7CEC4F450}"/>
              </a:ext>
            </a:extLst>
          </p:cNvPr>
          <p:cNvSpPr/>
          <p:nvPr/>
        </p:nvSpPr>
        <p:spPr>
          <a:xfrm>
            <a:off x="666751" y="4621875"/>
            <a:ext cx="3423468" cy="1906743"/>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just" defTabSz="913765">
              <a:lnSpc>
                <a:spcPct val="150000"/>
              </a:lnSpc>
              <a:buSzPct val="25000"/>
            </a:pPr>
            <a:r>
              <a:rPr lang="zh-CN" altLang="en-US" sz="1400" dirty="0">
                <a:solidFill>
                  <a:schemeClr val="tx1"/>
                </a:solidFill>
              </a:rPr>
              <a:t>应用程序结合了讲故事和游戏元素，创建了一个情境学习环境，让孩子在故事情节中自然学习英语。这种方法不仅使学习变得更加有趣，还增强了对教育内容的吸收和理解。</a:t>
            </a:r>
          </a:p>
        </p:txBody>
      </p:sp>
      <p:sp>
        <p:nvSpPr>
          <p:cNvPr id="25" name="矩形 24">
            <a:extLst>
              <a:ext uri="{FF2B5EF4-FFF2-40B4-BE49-F238E27FC236}">
                <a16:creationId xmlns:a16="http://schemas.microsoft.com/office/drawing/2014/main" id="{02D6165D-A850-44FE-9E04-D69D997BFBC3}"/>
              </a:ext>
            </a:extLst>
          </p:cNvPr>
          <p:cNvSpPr/>
          <p:nvPr/>
        </p:nvSpPr>
        <p:spPr>
          <a:xfrm>
            <a:off x="4384265" y="4621875"/>
            <a:ext cx="3423468" cy="1906743"/>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just" defTabSz="913765">
              <a:lnSpc>
                <a:spcPct val="150000"/>
              </a:lnSpc>
              <a:buSzPct val="25000"/>
            </a:pPr>
            <a:r>
              <a:rPr lang="zh-CN" altLang="en-US" sz="1400" dirty="0">
                <a:solidFill>
                  <a:schemeClr val="tx1"/>
                </a:solidFill>
              </a:rPr>
              <a:t>利用先进的语音识别技术，孩子可以通过与应用程序对话来练习英语口语。这种互动模式使学习更加动态和有吸引力，同时提供即时的发音纠正和实时反馈，大大提高了学习效率。</a:t>
            </a:r>
          </a:p>
        </p:txBody>
      </p:sp>
      <p:sp>
        <p:nvSpPr>
          <p:cNvPr id="26" name="矩形 25">
            <a:extLst>
              <a:ext uri="{FF2B5EF4-FFF2-40B4-BE49-F238E27FC236}">
                <a16:creationId xmlns:a16="http://schemas.microsoft.com/office/drawing/2014/main" id="{83D7F8FD-759F-4EEA-8763-8E39578311FF}"/>
              </a:ext>
            </a:extLst>
          </p:cNvPr>
          <p:cNvSpPr/>
          <p:nvPr/>
        </p:nvSpPr>
        <p:spPr>
          <a:xfrm>
            <a:off x="8101780" y="4621875"/>
            <a:ext cx="3423468" cy="1906743"/>
          </a:xfrm>
          <a:prstGeom prst="rect">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just" defTabSz="913765">
              <a:lnSpc>
                <a:spcPct val="150000"/>
              </a:lnSpc>
              <a:buSzPct val="25000"/>
            </a:pPr>
            <a:r>
              <a:rPr lang="zh-CN" altLang="en-US" sz="1400" dirty="0">
                <a:solidFill>
                  <a:schemeClr val="tx1"/>
                </a:solidFill>
              </a:rPr>
              <a:t>应用程序的算法可以根据每个孩子的进步和兴趣定制学习路径。通过分析孩子的互动和学习行为，系统可以提供适合其学习水平和偏好的内容，确保每个孩子都能以自己的节奏学习，从而最大限度地提高学习效果。</a:t>
            </a:r>
          </a:p>
        </p:txBody>
      </p:sp>
      <p:sp>
        <p:nvSpPr>
          <p:cNvPr id="27" name="文本框 26">
            <a:extLst>
              <a:ext uri="{FF2B5EF4-FFF2-40B4-BE49-F238E27FC236}">
                <a16:creationId xmlns:a16="http://schemas.microsoft.com/office/drawing/2014/main" id="{BBF6246F-A944-493F-9477-BD5D6A18FCC7}"/>
              </a:ext>
            </a:extLst>
          </p:cNvPr>
          <p:cNvSpPr txBox="1"/>
          <p:nvPr/>
        </p:nvSpPr>
        <p:spPr>
          <a:xfrm>
            <a:off x="6709613" y="2234286"/>
            <a:ext cx="4986337" cy="769441"/>
          </a:xfrm>
          <a:prstGeom prst="rect">
            <a:avLst/>
          </a:prstGeom>
          <a:noFill/>
        </p:spPr>
        <p:txBody>
          <a:bodyPr wrap="square">
            <a:spAutoFit/>
          </a:bodyPr>
          <a:lstStyle/>
          <a:p>
            <a:pPr algn="ctr"/>
            <a:r>
              <a:rPr lang="en-US" altLang="zh-CN" sz="4400" b="1" dirty="0">
                <a:solidFill>
                  <a:srgbClr val="D04848"/>
                </a:solidFill>
                <a:latin typeface="微软雅黑" panose="020B0503020204020204" pitchFamily="34" charset="-122"/>
                <a:ea typeface="微软雅黑" panose="020B0503020204020204" pitchFamily="34" charset="-122"/>
              </a:rPr>
              <a:t>Story</a:t>
            </a:r>
            <a:r>
              <a:rPr lang="en-US" altLang="zh-CN" sz="4400" b="1" dirty="0">
                <a:solidFill>
                  <a:srgbClr val="F3B95F"/>
                </a:solidFill>
                <a:latin typeface="微软雅黑" panose="020B0503020204020204" pitchFamily="34" charset="-122"/>
                <a:ea typeface="微软雅黑" panose="020B0503020204020204" pitchFamily="34" charset="-122"/>
              </a:rPr>
              <a:t>Lingo</a:t>
            </a:r>
            <a:r>
              <a:rPr lang="en-US" altLang="zh-CN" sz="4400" b="1" dirty="0">
                <a:solidFill>
                  <a:srgbClr val="6895D2"/>
                </a:solidFill>
                <a:latin typeface="微软雅黑" panose="020B0503020204020204" pitchFamily="34" charset="-122"/>
                <a:ea typeface="微软雅黑" panose="020B0503020204020204" pitchFamily="34" charset="-122"/>
              </a:rPr>
              <a:t>Kids</a:t>
            </a:r>
            <a:endParaRPr lang="zh-CN" altLang="en-US" sz="4400" dirty="0">
              <a:solidFill>
                <a:srgbClr val="6895D2"/>
              </a:solidFill>
            </a:endParaRPr>
          </a:p>
        </p:txBody>
      </p:sp>
      <p:sp>
        <p:nvSpPr>
          <p:cNvPr id="28" name="任意多边形: 形状 27">
            <a:extLst>
              <a:ext uri="{FF2B5EF4-FFF2-40B4-BE49-F238E27FC236}">
                <a16:creationId xmlns:a16="http://schemas.microsoft.com/office/drawing/2014/main" id="{50D3D7B1-F03D-4D1D-A9B9-4C1B169C25EE}"/>
              </a:ext>
            </a:extLst>
          </p:cNvPr>
          <p:cNvSpPr/>
          <p:nvPr/>
        </p:nvSpPr>
        <p:spPr>
          <a:xfrm>
            <a:off x="7531204" y="1505582"/>
            <a:ext cx="574327" cy="609685"/>
          </a:xfrm>
          <a:custGeom>
            <a:avLst/>
            <a:gdLst>
              <a:gd name="T0" fmla="*/ 5461 w 6007"/>
              <a:gd name="T1" fmla="*/ 1224 h 6387"/>
              <a:gd name="T2" fmla="*/ 5461 w 6007"/>
              <a:gd name="T3" fmla="*/ 853 h 6387"/>
              <a:gd name="T4" fmla="*/ 5124 w 6007"/>
              <a:gd name="T5" fmla="*/ 195 h 6387"/>
              <a:gd name="T6" fmla="*/ 4409 w 6007"/>
              <a:gd name="T7" fmla="*/ 79 h 6387"/>
              <a:gd name="T8" fmla="*/ 202 w 6007"/>
              <a:gd name="T9" fmla="*/ 1208 h 6387"/>
              <a:gd name="T10" fmla="*/ 184 w 6007"/>
              <a:gd name="T11" fmla="*/ 1217 h 6387"/>
              <a:gd name="T12" fmla="*/ 143 w 6007"/>
              <a:gd name="T13" fmla="*/ 1237 h 6387"/>
              <a:gd name="T14" fmla="*/ 96 w 6007"/>
              <a:gd name="T15" fmla="*/ 1268 h 6387"/>
              <a:gd name="T16" fmla="*/ 66 w 6007"/>
              <a:gd name="T17" fmla="*/ 1299 h 6387"/>
              <a:gd name="T18" fmla="*/ 35 w 6007"/>
              <a:gd name="T19" fmla="*/ 1346 h 6387"/>
              <a:gd name="T20" fmla="*/ 17 w 6007"/>
              <a:gd name="T21" fmla="*/ 1386 h 6387"/>
              <a:gd name="T22" fmla="*/ 6 w 6007"/>
              <a:gd name="T23" fmla="*/ 1444 h 6387"/>
              <a:gd name="T24" fmla="*/ 0 w 6007"/>
              <a:gd name="T25" fmla="*/ 1472 h 6387"/>
              <a:gd name="T26" fmla="*/ 0 w 6007"/>
              <a:gd name="T27" fmla="*/ 6114 h 6387"/>
              <a:gd name="T28" fmla="*/ 273 w 6007"/>
              <a:gd name="T29" fmla="*/ 6387 h 6387"/>
              <a:gd name="T30" fmla="*/ 5282 w 6007"/>
              <a:gd name="T31" fmla="*/ 6387 h 6387"/>
              <a:gd name="T32" fmla="*/ 6007 w 6007"/>
              <a:gd name="T33" fmla="*/ 5661 h 6387"/>
              <a:gd name="T34" fmla="*/ 6007 w 6007"/>
              <a:gd name="T35" fmla="*/ 1925 h 6387"/>
              <a:gd name="T36" fmla="*/ 5461 w 6007"/>
              <a:gd name="T37" fmla="*/ 1224 h 6387"/>
              <a:gd name="T38" fmla="*/ 4493 w 6007"/>
              <a:gd name="T39" fmla="*/ 3703 h 6387"/>
              <a:gd name="T40" fmla="*/ 3946 w 6007"/>
              <a:gd name="T41" fmla="*/ 4236 h 6387"/>
              <a:gd name="T42" fmla="*/ 4075 w 6007"/>
              <a:gd name="T43" fmla="*/ 4988 h 6387"/>
              <a:gd name="T44" fmla="*/ 3967 w 6007"/>
              <a:gd name="T45" fmla="*/ 5255 h 6387"/>
              <a:gd name="T46" fmla="*/ 3806 w 6007"/>
              <a:gd name="T47" fmla="*/ 5307 h 6387"/>
              <a:gd name="T48" fmla="*/ 3679 w 6007"/>
              <a:gd name="T49" fmla="*/ 5276 h 6387"/>
              <a:gd name="T50" fmla="*/ 3004 w 6007"/>
              <a:gd name="T51" fmla="*/ 4921 h 6387"/>
              <a:gd name="T52" fmla="*/ 2328 w 6007"/>
              <a:gd name="T53" fmla="*/ 5276 h 6387"/>
              <a:gd name="T54" fmla="*/ 2041 w 6007"/>
              <a:gd name="T55" fmla="*/ 5255 h 6387"/>
              <a:gd name="T56" fmla="*/ 1932 w 6007"/>
              <a:gd name="T57" fmla="*/ 4988 h 6387"/>
              <a:gd name="T58" fmla="*/ 2061 w 6007"/>
              <a:gd name="T59" fmla="*/ 4236 h 6387"/>
              <a:gd name="T60" fmla="*/ 1515 w 6007"/>
              <a:gd name="T61" fmla="*/ 3703 h 6387"/>
              <a:gd name="T62" fmla="*/ 1445 w 6007"/>
              <a:gd name="T63" fmla="*/ 3424 h 6387"/>
              <a:gd name="T64" fmla="*/ 1666 w 6007"/>
              <a:gd name="T65" fmla="*/ 3238 h 6387"/>
              <a:gd name="T66" fmla="*/ 2421 w 6007"/>
              <a:gd name="T67" fmla="*/ 3128 h 6387"/>
              <a:gd name="T68" fmla="*/ 2759 w 6007"/>
              <a:gd name="T69" fmla="*/ 2443 h 6387"/>
              <a:gd name="T70" fmla="*/ 3249 w 6007"/>
              <a:gd name="T71" fmla="*/ 2443 h 6387"/>
              <a:gd name="T72" fmla="*/ 3586 w 6007"/>
              <a:gd name="T73" fmla="*/ 3128 h 6387"/>
              <a:gd name="T74" fmla="*/ 4341 w 6007"/>
              <a:gd name="T75" fmla="*/ 3238 h 6387"/>
              <a:gd name="T76" fmla="*/ 4562 w 6007"/>
              <a:gd name="T77" fmla="*/ 3424 h 6387"/>
              <a:gd name="T78" fmla="*/ 4493 w 6007"/>
              <a:gd name="T79" fmla="*/ 3703 h 6387"/>
              <a:gd name="T80" fmla="*/ 4915 w 6007"/>
              <a:gd name="T81" fmla="*/ 1199 h 6387"/>
              <a:gd name="T82" fmla="*/ 2343 w 6007"/>
              <a:gd name="T83" fmla="*/ 1199 h 6387"/>
              <a:gd name="T84" fmla="*/ 4566 w 6007"/>
              <a:gd name="T85" fmla="*/ 602 h 6387"/>
              <a:gd name="T86" fmla="*/ 4805 w 6007"/>
              <a:gd name="T87" fmla="*/ 638 h 6387"/>
              <a:gd name="T88" fmla="*/ 4915 w 6007"/>
              <a:gd name="T89" fmla="*/ 853 h 6387"/>
              <a:gd name="T90" fmla="*/ 4915 w 6007"/>
              <a:gd name="T91" fmla="*/ 1199 h 6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07" h="6387">
                <a:moveTo>
                  <a:pt x="5461" y="1224"/>
                </a:moveTo>
                <a:lnTo>
                  <a:pt x="5461" y="853"/>
                </a:lnTo>
                <a:cubicBezTo>
                  <a:pt x="5461" y="590"/>
                  <a:pt x="5338" y="350"/>
                  <a:pt x="5124" y="195"/>
                </a:cubicBezTo>
                <a:cubicBezTo>
                  <a:pt x="4910" y="41"/>
                  <a:pt x="4644" y="0"/>
                  <a:pt x="4409" y="79"/>
                </a:cubicBezTo>
                <a:lnTo>
                  <a:pt x="202" y="1208"/>
                </a:lnTo>
                <a:cubicBezTo>
                  <a:pt x="195" y="1210"/>
                  <a:pt x="191" y="1215"/>
                  <a:pt x="184" y="1217"/>
                </a:cubicBezTo>
                <a:cubicBezTo>
                  <a:pt x="169" y="1222"/>
                  <a:pt x="156" y="1229"/>
                  <a:pt x="143" y="1237"/>
                </a:cubicBezTo>
                <a:cubicBezTo>
                  <a:pt x="126" y="1246"/>
                  <a:pt x="111" y="1256"/>
                  <a:pt x="96" y="1268"/>
                </a:cubicBezTo>
                <a:cubicBezTo>
                  <a:pt x="85" y="1277"/>
                  <a:pt x="76" y="1288"/>
                  <a:pt x="66" y="1299"/>
                </a:cubicBezTo>
                <a:cubicBezTo>
                  <a:pt x="54" y="1314"/>
                  <a:pt x="44" y="1329"/>
                  <a:pt x="35" y="1346"/>
                </a:cubicBezTo>
                <a:cubicBezTo>
                  <a:pt x="28" y="1359"/>
                  <a:pt x="22" y="1372"/>
                  <a:pt x="17" y="1386"/>
                </a:cubicBezTo>
                <a:cubicBezTo>
                  <a:pt x="11" y="1405"/>
                  <a:pt x="8" y="1424"/>
                  <a:pt x="6" y="1444"/>
                </a:cubicBezTo>
                <a:cubicBezTo>
                  <a:pt x="5" y="1454"/>
                  <a:pt x="0" y="1462"/>
                  <a:pt x="0" y="1472"/>
                </a:cubicBezTo>
                <a:lnTo>
                  <a:pt x="0" y="6114"/>
                </a:lnTo>
                <a:cubicBezTo>
                  <a:pt x="0" y="6265"/>
                  <a:pt x="122" y="6387"/>
                  <a:pt x="273" y="6387"/>
                </a:cubicBezTo>
                <a:lnTo>
                  <a:pt x="5282" y="6387"/>
                </a:lnTo>
                <a:cubicBezTo>
                  <a:pt x="5682" y="6387"/>
                  <a:pt x="6007" y="6062"/>
                  <a:pt x="6007" y="5661"/>
                </a:cubicBezTo>
                <a:lnTo>
                  <a:pt x="6007" y="1925"/>
                </a:lnTo>
                <a:cubicBezTo>
                  <a:pt x="6007" y="1587"/>
                  <a:pt x="5774" y="1305"/>
                  <a:pt x="5461" y="1224"/>
                </a:cubicBezTo>
                <a:close/>
                <a:moveTo>
                  <a:pt x="4493" y="3703"/>
                </a:moveTo>
                <a:lnTo>
                  <a:pt x="3946" y="4236"/>
                </a:lnTo>
                <a:lnTo>
                  <a:pt x="4075" y="4988"/>
                </a:lnTo>
                <a:cubicBezTo>
                  <a:pt x="4093" y="5091"/>
                  <a:pt x="4051" y="5194"/>
                  <a:pt x="3967" y="5255"/>
                </a:cubicBezTo>
                <a:cubicBezTo>
                  <a:pt x="3919" y="5290"/>
                  <a:pt x="3863" y="5307"/>
                  <a:pt x="3806" y="5307"/>
                </a:cubicBezTo>
                <a:cubicBezTo>
                  <a:pt x="3763" y="5307"/>
                  <a:pt x="3719" y="5297"/>
                  <a:pt x="3679" y="5276"/>
                </a:cubicBezTo>
                <a:lnTo>
                  <a:pt x="3004" y="4921"/>
                </a:lnTo>
                <a:lnTo>
                  <a:pt x="2328" y="5276"/>
                </a:lnTo>
                <a:cubicBezTo>
                  <a:pt x="2236" y="5324"/>
                  <a:pt x="2125" y="5316"/>
                  <a:pt x="2041" y="5255"/>
                </a:cubicBezTo>
                <a:cubicBezTo>
                  <a:pt x="1956" y="5194"/>
                  <a:pt x="1914" y="5091"/>
                  <a:pt x="1932" y="4988"/>
                </a:cubicBezTo>
                <a:lnTo>
                  <a:pt x="2061" y="4236"/>
                </a:lnTo>
                <a:lnTo>
                  <a:pt x="1515" y="3703"/>
                </a:lnTo>
                <a:cubicBezTo>
                  <a:pt x="1440" y="3631"/>
                  <a:pt x="1413" y="3522"/>
                  <a:pt x="1445" y="3424"/>
                </a:cubicBezTo>
                <a:cubicBezTo>
                  <a:pt x="1478" y="3325"/>
                  <a:pt x="1563" y="3253"/>
                  <a:pt x="1666" y="3238"/>
                </a:cubicBezTo>
                <a:lnTo>
                  <a:pt x="2421" y="3128"/>
                </a:lnTo>
                <a:lnTo>
                  <a:pt x="2759" y="2443"/>
                </a:lnTo>
                <a:cubicBezTo>
                  <a:pt x="2851" y="2257"/>
                  <a:pt x="3157" y="2257"/>
                  <a:pt x="3249" y="2443"/>
                </a:cubicBezTo>
                <a:lnTo>
                  <a:pt x="3586" y="3128"/>
                </a:lnTo>
                <a:lnTo>
                  <a:pt x="4341" y="3238"/>
                </a:lnTo>
                <a:cubicBezTo>
                  <a:pt x="4444" y="3253"/>
                  <a:pt x="4530" y="3325"/>
                  <a:pt x="4562" y="3424"/>
                </a:cubicBezTo>
                <a:cubicBezTo>
                  <a:pt x="4594" y="3522"/>
                  <a:pt x="4567" y="3631"/>
                  <a:pt x="4493" y="3703"/>
                </a:cubicBezTo>
                <a:close/>
                <a:moveTo>
                  <a:pt x="4915" y="1199"/>
                </a:moveTo>
                <a:lnTo>
                  <a:pt x="2343" y="1199"/>
                </a:lnTo>
                <a:lnTo>
                  <a:pt x="4566" y="602"/>
                </a:lnTo>
                <a:cubicBezTo>
                  <a:pt x="4648" y="575"/>
                  <a:pt x="4735" y="588"/>
                  <a:pt x="4805" y="638"/>
                </a:cubicBezTo>
                <a:cubicBezTo>
                  <a:pt x="4875" y="689"/>
                  <a:pt x="4915" y="767"/>
                  <a:pt x="4915" y="853"/>
                </a:cubicBezTo>
                <a:lnTo>
                  <a:pt x="4915" y="1199"/>
                </a:lnTo>
                <a:close/>
              </a:path>
            </a:pathLst>
          </a:custGeom>
          <a:solidFill>
            <a:srgbClr val="D04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任意多边形: 形状 28">
            <a:extLst>
              <a:ext uri="{FF2B5EF4-FFF2-40B4-BE49-F238E27FC236}">
                <a16:creationId xmlns:a16="http://schemas.microsoft.com/office/drawing/2014/main" id="{C66B3820-C9AF-427B-8CCD-524BF84D9ACD}"/>
              </a:ext>
            </a:extLst>
          </p:cNvPr>
          <p:cNvSpPr/>
          <p:nvPr/>
        </p:nvSpPr>
        <p:spPr>
          <a:xfrm>
            <a:off x="8927122" y="1505582"/>
            <a:ext cx="609685" cy="599074"/>
          </a:xfrm>
          <a:custGeom>
            <a:avLst/>
            <a:gdLst>
              <a:gd name="T0" fmla="*/ 619 w 2686"/>
              <a:gd name="T1" fmla="*/ 1803 h 2644"/>
              <a:gd name="T2" fmla="*/ 513 w 2686"/>
              <a:gd name="T3" fmla="*/ 2108 h 2644"/>
              <a:gd name="T4" fmla="*/ 1267 w 2686"/>
              <a:gd name="T5" fmla="*/ 2577 h 2644"/>
              <a:gd name="T6" fmla="*/ 67 w 2686"/>
              <a:gd name="T7" fmla="*/ 2644 h 2644"/>
              <a:gd name="T8" fmla="*/ 0 w 2686"/>
              <a:gd name="T9" fmla="*/ 1444 h 2644"/>
              <a:gd name="T10" fmla="*/ 1200 w 2686"/>
              <a:gd name="T11" fmla="*/ 1377 h 2644"/>
              <a:gd name="T12" fmla="*/ 991 w 2686"/>
              <a:gd name="T13" fmla="*/ 2386 h 2644"/>
              <a:gd name="T14" fmla="*/ 614 w 2686"/>
              <a:gd name="T15" fmla="*/ 1544 h 2644"/>
              <a:gd name="T16" fmla="*/ 275 w 2686"/>
              <a:gd name="T17" fmla="*/ 2388 h 2644"/>
              <a:gd name="T18" fmla="*/ 338 w 2686"/>
              <a:gd name="T19" fmla="*/ 2477 h 2644"/>
              <a:gd name="T20" fmla="*/ 467 w 2686"/>
              <a:gd name="T21" fmla="*/ 2242 h 2644"/>
              <a:gd name="T22" fmla="*/ 867 w 2686"/>
              <a:gd name="T23" fmla="*/ 2434 h 2644"/>
              <a:gd name="T24" fmla="*/ 991 w 2686"/>
              <a:gd name="T25" fmla="*/ 2386 h 2644"/>
              <a:gd name="T26" fmla="*/ 1945 w 2686"/>
              <a:gd name="T27" fmla="*/ 1200 h 2644"/>
              <a:gd name="T28" fmla="*/ 745 w 2686"/>
              <a:gd name="T29" fmla="*/ 1267 h 2644"/>
              <a:gd name="T30" fmla="*/ 678 w 2686"/>
              <a:gd name="T31" fmla="*/ 67 h 2644"/>
              <a:gd name="T32" fmla="*/ 1878 w 2686"/>
              <a:gd name="T33" fmla="*/ 0 h 2644"/>
              <a:gd name="T34" fmla="*/ 1612 w 2686"/>
              <a:gd name="T35" fmla="*/ 384 h 2644"/>
              <a:gd name="T36" fmla="*/ 1238 w 2686"/>
              <a:gd name="T37" fmla="*/ 158 h 2644"/>
              <a:gd name="T38" fmla="*/ 1012 w 2686"/>
              <a:gd name="T39" fmla="*/ 887 h 2644"/>
              <a:gd name="T40" fmla="*/ 1387 w 2686"/>
              <a:gd name="T41" fmla="*/ 1113 h 2644"/>
              <a:gd name="T42" fmla="*/ 1612 w 2686"/>
              <a:gd name="T43" fmla="*/ 887 h 2644"/>
              <a:gd name="T44" fmla="*/ 1478 w 2686"/>
              <a:gd name="T45" fmla="*/ 887 h 2644"/>
              <a:gd name="T46" fmla="*/ 1387 w 2686"/>
              <a:gd name="T47" fmla="*/ 980 h 2644"/>
              <a:gd name="T48" fmla="*/ 1145 w 2686"/>
              <a:gd name="T49" fmla="*/ 887 h 2644"/>
              <a:gd name="T50" fmla="*/ 1238 w 2686"/>
              <a:gd name="T51" fmla="*/ 291 h 2644"/>
              <a:gd name="T52" fmla="*/ 1478 w 2686"/>
              <a:gd name="T53" fmla="*/ 384 h 2644"/>
              <a:gd name="T54" fmla="*/ 1545 w 2686"/>
              <a:gd name="T55" fmla="*/ 487 h 2644"/>
              <a:gd name="T56" fmla="*/ 1612 w 2686"/>
              <a:gd name="T57" fmla="*/ 384 h 2644"/>
              <a:gd name="T58" fmla="*/ 2102 w 2686"/>
              <a:gd name="T59" fmla="*/ 1783 h 2644"/>
              <a:gd name="T60" fmla="*/ 1871 w 2686"/>
              <a:gd name="T61" fmla="*/ 1700 h 2644"/>
              <a:gd name="T62" fmla="*/ 2013 w 2686"/>
              <a:gd name="T63" fmla="*/ 1955 h 2644"/>
              <a:gd name="T64" fmla="*/ 2147 w 2686"/>
              <a:gd name="T65" fmla="*/ 2088 h 2644"/>
              <a:gd name="T66" fmla="*/ 1870 w 2686"/>
              <a:gd name="T67" fmla="*/ 2344 h 2644"/>
              <a:gd name="T68" fmla="*/ 2236 w 2686"/>
              <a:gd name="T69" fmla="*/ 2260 h 2644"/>
              <a:gd name="T70" fmla="*/ 2147 w 2686"/>
              <a:gd name="T71" fmla="*/ 2088 h 2644"/>
              <a:gd name="T72" fmla="*/ 2686 w 2686"/>
              <a:gd name="T73" fmla="*/ 2577 h 2644"/>
              <a:gd name="T74" fmla="*/ 1486 w 2686"/>
              <a:gd name="T75" fmla="*/ 2644 h 2644"/>
              <a:gd name="T76" fmla="*/ 1419 w 2686"/>
              <a:gd name="T77" fmla="*/ 1444 h 2644"/>
              <a:gd name="T78" fmla="*/ 2619 w 2686"/>
              <a:gd name="T79" fmla="*/ 1377 h 2644"/>
              <a:gd name="T80" fmla="*/ 2369 w 2686"/>
              <a:gd name="T81" fmla="*/ 2171 h 2644"/>
              <a:gd name="T82" fmla="*/ 2235 w 2686"/>
              <a:gd name="T83" fmla="*/ 1872 h 2644"/>
              <a:gd name="T84" fmla="*/ 2013 w 2686"/>
              <a:gd name="T85" fmla="*/ 1566 h 2644"/>
              <a:gd name="T86" fmla="*/ 1738 w 2686"/>
              <a:gd name="T87" fmla="*/ 1633 h 2644"/>
              <a:gd name="T88" fmla="*/ 1805 w 2686"/>
              <a:gd name="T89" fmla="*/ 2477 h 2644"/>
              <a:gd name="T90" fmla="*/ 2369 w 2686"/>
              <a:gd name="T91" fmla="*/ 2260 h 2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86" h="2644">
                <a:moveTo>
                  <a:pt x="513" y="2108"/>
                </a:moveTo>
                <a:lnTo>
                  <a:pt x="619" y="1803"/>
                </a:lnTo>
                <a:lnTo>
                  <a:pt x="739" y="2108"/>
                </a:lnTo>
                <a:lnTo>
                  <a:pt x="513" y="2108"/>
                </a:lnTo>
                <a:close/>
                <a:moveTo>
                  <a:pt x="1267" y="1444"/>
                </a:moveTo>
                <a:lnTo>
                  <a:pt x="1267" y="2577"/>
                </a:lnTo>
                <a:cubicBezTo>
                  <a:pt x="1267" y="2614"/>
                  <a:pt x="1237" y="2644"/>
                  <a:pt x="1200" y="2644"/>
                </a:cubicBezTo>
                <a:lnTo>
                  <a:pt x="67" y="2644"/>
                </a:lnTo>
                <a:cubicBezTo>
                  <a:pt x="30" y="2644"/>
                  <a:pt x="0" y="2614"/>
                  <a:pt x="0" y="2577"/>
                </a:cubicBezTo>
                <a:lnTo>
                  <a:pt x="0" y="1444"/>
                </a:lnTo>
                <a:cubicBezTo>
                  <a:pt x="0" y="1407"/>
                  <a:pt x="30" y="1377"/>
                  <a:pt x="67" y="1377"/>
                </a:cubicBezTo>
                <a:lnTo>
                  <a:pt x="1200" y="1377"/>
                </a:lnTo>
                <a:cubicBezTo>
                  <a:pt x="1237" y="1377"/>
                  <a:pt x="1267" y="1407"/>
                  <a:pt x="1267" y="1444"/>
                </a:cubicBezTo>
                <a:close/>
                <a:moveTo>
                  <a:pt x="991" y="2386"/>
                </a:moveTo>
                <a:lnTo>
                  <a:pt x="678" y="1586"/>
                </a:lnTo>
                <a:cubicBezTo>
                  <a:pt x="667" y="1560"/>
                  <a:pt x="642" y="1543"/>
                  <a:pt x="614" y="1544"/>
                </a:cubicBezTo>
                <a:cubicBezTo>
                  <a:pt x="586" y="1544"/>
                  <a:pt x="562" y="1562"/>
                  <a:pt x="553" y="1588"/>
                </a:cubicBezTo>
                <a:lnTo>
                  <a:pt x="275" y="2388"/>
                </a:lnTo>
                <a:cubicBezTo>
                  <a:pt x="263" y="2423"/>
                  <a:pt x="281" y="2461"/>
                  <a:pt x="316" y="2473"/>
                </a:cubicBezTo>
                <a:cubicBezTo>
                  <a:pt x="323" y="2476"/>
                  <a:pt x="331" y="2477"/>
                  <a:pt x="338" y="2477"/>
                </a:cubicBezTo>
                <a:cubicBezTo>
                  <a:pt x="365" y="2477"/>
                  <a:pt x="391" y="2460"/>
                  <a:pt x="401" y="2432"/>
                </a:cubicBezTo>
                <a:lnTo>
                  <a:pt x="467" y="2242"/>
                </a:lnTo>
                <a:lnTo>
                  <a:pt x="791" y="2242"/>
                </a:lnTo>
                <a:lnTo>
                  <a:pt x="867" y="2434"/>
                </a:lnTo>
                <a:cubicBezTo>
                  <a:pt x="880" y="2469"/>
                  <a:pt x="919" y="2486"/>
                  <a:pt x="953" y="2472"/>
                </a:cubicBezTo>
                <a:cubicBezTo>
                  <a:pt x="987" y="2459"/>
                  <a:pt x="1004" y="2420"/>
                  <a:pt x="991" y="2386"/>
                </a:cubicBezTo>
                <a:close/>
                <a:moveTo>
                  <a:pt x="1945" y="67"/>
                </a:moveTo>
                <a:lnTo>
                  <a:pt x="1945" y="1200"/>
                </a:lnTo>
                <a:cubicBezTo>
                  <a:pt x="1945" y="1237"/>
                  <a:pt x="1915" y="1267"/>
                  <a:pt x="1878" y="1267"/>
                </a:cubicBezTo>
                <a:lnTo>
                  <a:pt x="745" y="1267"/>
                </a:lnTo>
                <a:cubicBezTo>
                  <a:pt x="708" y="1267"/>
                  <a:pt x="678" y="1237"/>
                  <a:pt x="678" y="1200"/>
                </a:cubicBezTo>
                <a:lnTo>
                  <a:pt x="678" y="67"/>
                </a:lnTo>
                <a:cubicBezTo>
                  <a:pt x="678" y="30"/>
                  <a:pt x="708" y="0"/>
                  <a:pt x="745" y="0"/>
                </a:cubicBezTo>
                <a:lnTo>
                  <a:pt x="1878" y="0"/>
                </a:lnTo>
                <a:cubicBezTo>
                  <a:pt x="1915" y="0"/>
                  <a:pt x="1945" y="30"/>
                  <a:pt x="1945" y="67"/>
                </a:cubicBezTo>
                <a:close/>
                <a:moveTo>
                  <a:pt x="1612" y="384"/>
                </a:moveTo>
                <a:cubicBezTo>
                  <a:pt x="1612" y="259"/>
                  <a:pt x="1510" y="158"/>
                  <a:pt x="1385" y="158"/>
                </a:cubicBezTo>
                <a:lnTo>
                  <a:pt x="1238" y="158"/>
                </a:lnTo>
                <a:cubicBezTo>
                  <a:pt x="1113" y="158"/>
                  <a:pt x="1012" y="259"/>
                  <a:pt x="1012" y="384"/>
                </a:cubicBezTo>
                <a:lnTo>
                  <a:pt x="1012" y="887"/>
                </a:lnTo>
                <a:cubicBezTo>
                  <a:pt x="1012" y="1012"/>
                  <a:pt x="1113" y="1113"/>
                  <a:pt x="1238" y="1113"/>
                </a:cubicBezTo>
                <a:lnTo>
                  <a:pt x="1387" y="1113"/>
                </a:lnTo>
                <a:cubicBezTo>
                  <a:pt x="1511" y="1113"/>
                  <a:pt x="1612" y="1012"/>
                  <a:pt x="1612" y="888"/>
                </a:cubicBezTo>
                <a:lnTo>
                  <a:pt x="1612" y="887"/>
                </a:lnTo>
                <a:cubicBezTo>
                  <a:pt x="1612" y="850"/>
                  <a:pt x="1582" y="820"/>
                  <a:pt x="1545" y="820"/>
                </a:cubicBezTo>
                <a:cubicBezTo>
                  <a:pt x="1508" y="820"/>
                  <a:pt x="1478" y="850"/>
                  <a:pt x="1478" y="887"/>
                </a:cubicBezTo>
                <a:lnTo>
                  <a:pt x="1478" y="888"/>
                </a:lnTo>
                <a:cubicBezTo>
                  <a:pt x="1478" y="939"/>
                  <a:pt x="1437" y="980"/>
                  <a:pt x="1387" y="980"/>
                </a:cubicBezTo>
                <a:lnTo>
                  <a:pt x="1238" y="980"/>
                </a:lnTo>
                <a:cubicBezTo>
                  <a:pt x="1187" y="980"/>
                  <a:pt x="1145" y="938"/>
                  <a:pt x="1145" y="887"/>
                </a:cubicBezTo>
                <a:lnTo>
                  <a:pt x="1145" y="384"/>
                </a:lnTo>
                <a:cubicBezTo>
                  <a:pt x="1145" y="333"/>
                  <a:pt x="1187" y="291"/>
                  <a:pt x="1238" y="291"/>
                </a:cubicBezTo>
                <a:lnTo>
                  <a:pt x="1385" y="291"/>
                </a:lnTo>
                <a:cubicBezTo>
                  <a:pt x="1437" y="291"/>
                  <a:pt x="1478" y="333"/>
                  <a:pt x="1478" y="384"/>
                </a:cubicBezTo>
                <a:lnTo>
                  <a:pt x="1478" y="420"/>
                </a:lnTo>
                <a:cubicBezTo>
                  <a:pt x="1478" y="457"/>
                  <a:pt x="1508" y="487"/>
                  <a:pt x="1545" y="487"/>
                </a:cubicBezTo>
                <a:cubicBezTo>
                  <a:pt x="1582" y="487"/>
                  <a:pt x="1612" y="457"/>
                  <a:pt x="1612" y="420"/>
                </a:cubicBezTo>
                <a:lnTo>
                  <a:pt x="1612" y="384"/>
                </a:lnTo>
                <a:close/>
                <a:moveTo>
                  <a:pt x="2102" y="1872"/>
                </a:moveTo>
                <a:lnTo>
                  <a:pt x="2102" y="1783"/>
                </a:lnTo>
                <a:cubicBezTo>
                  <a:pt x="2102" y="1737"/>
                  <a:pt x="2062" y="1700"/>
                  <a:pt x="2013" y="1700"/>
                </a:cubicBezTo>
                <a:lnTo>
                  <a:pt x="1871" y="1700"/>
                </a:lnTo>
                <a:cubicBezTo>
                  <a:pt x="1870" y="1779"/>
                  <a:pt x="1870" y="1868"/>
                  <a:pt x="1870" y="1955"/>
                </a:cubicBezTo>
                <a:lnTo>
                  <a:pt x="2013" y="1955"/>
                </a:lnTo>
                <a:cubicBezTo>
                  <a:pt x="2062" y="1955"/>
                  <a:pt x="2102" y="1918"/>
                  <a:pt x="2102" y="1872"/>
                </a:cubicBezTo>
                <a:close/>
                <a:moveTo>
                  <a:pt x="2147" y="2088"/>
                </a:moveTo>
                <a:lnTo>
                  <a:pt x="1869" y="2088"/>
                </a:lnTo>
                <a:cubicBezTo>
                  <a:pt x="1869" y="2193"/>
                  <a:pt x="1869" y="2286"/>
                  <a:pt x="1870" y="2344"/>
                </a:cubicBezTo>
                <a:lnTo>
                  <a:pt x="2147" y="2344"/>
                </a:lnTo>
                <a:cubicBezTo>
                  <a:pt x="2196" y="2344"/>
                  <a:pt x="2236" y="2306"/>
                  <a:pt x="2236" y="2260"/>
                </a:cubicBezTo>
                <a:lnTo>
                  <a:pt x="2236" y="2171"/>
                </a:lnTo>
                <a:cubicBezTo>
                  <a:pt x="2236" y="2126"/>
                  <a:pt x="2196" y="2088"/>
                  <a:pt x="2147" y="2088"/>
                </a:cubicBezTo>
                <a:close/>
                <a:moveTo>
                  <a:pt x="2686" y="1444"/>
                </a:moveTo>
                <a:lnTo>
                  <a:pt x="2686" y="2577"/>
                </a:lnTo>
                <a:cubicBezTo>
                  <a:pt x="2686" y="2614"/>
                  <a:pt x="2656" y="2644"/>
                  <a:pt x="2619" y="2644"/>
                </a:cubicBezTo>
                <a:lnTo>
                  <a:pt x="1486" y="2644"/>
                </a:lnTo>
                <a:cubicBezTo>
                  <a:pt x="1449" y="2644"/>
                  <a:pt x="1419" y="2614"/>
                  <a:pt x="1419" y="2577"/>
                </a:cubicBezTo>
                <a:lnTo>
                  <a:pt x="1419" y="1444"/>
                </a:lnTo>
                <a:cubicBezTo>
                  <a:pt x="1419" y="1407"/>
                  <a:pt x="1449" y="1377"/>
                  <a:pt x="1486" y="1377"/>
                </a:cubicBezTo>
                <a:lnTo>
                  <a:pt x="2619" y="1377"/>
                </a:lnTo>
                <a:cubicBezTo>
                  <a:pt x="2656" y="1377"/>
                  <a:pt x="2686" y="1407"/>
                  <a:pt x="2686" y="1444"/>
                </a:cubicBezTo>
                <a:close/>
                <a:moveTo>
                  <a:pt x="2369" y="2171"/>
                </a:moveTo>
                <a:cubicBezTo>
                  <a:pt x="2369" y="2075"/>
                  <a:pt x="2304" y="1993"/>
                  <a:pt x="2214" y="1965"/>
                </a:cubicBezTo>
                <a:cubicBezTo>
                  <a:pt x="2228" y="1937"/>
                  <a:pt x="2235" y="1905"/>
                  <a:pt x="2235" y="1872"/>
                </a:cubicBezTo>
                <a:lnTo>
                  <a:pt x="2235" y="1783"/>
                </a:lnTo>
                <a:cubicBezTo>
                  <a:pt x="2235" y="1663"/>
                  <a:pt x="2136" y="1566"/>
                  <a:pt x="2013" y="1566"/>
                </a:cubicBezTo>
                <a:lnTo>
                  <a:pt x="1805" y="1566"/>
                </a:lnTo>
                <a:cubicBezTo>
                  <a:pt x="1768" y="1566"/>
                  <a:pt x="1738" y="1596"/>
                  <a:pt x="1738" y="1633"/>
                </a:cubicBezTo>
                <a:cubicBezTo>
                  <a:pt x="1733" y="2420"/>
                  <a:pt x="1735" y="2422"/>
                  <a:pt x="1747" y="2443"/>
                </a:cubicBezTo>
                <a:cubicBezTo>
                  <a:pt x="1759" y="2464"/>
                  <a:pt x="1781" y="2477"/>
                  <a:pt x="1805" y="2477"/>
                </a:cubicBezTo>
                <a:lnTo>
                  <a:pt x="2147" y="2477"/>
                </a:lnTo>
                <a:cubicBezTo>
                  <a:pt x="2269" y="2477"/>
                  <a:pt x="2369" y="2380"/>
                  <a:pt x="2369" y="2260"/>
                </a:cubicBezTo>
                <a:lnTo>
                  <a:pt x="2369" y="2171"/>
                </a:lnTo>
                <a:close/>
              </a:path>
            </a:pathLst>
          </a:custGeom>
          <a:solidFill>
            <a:srgbClr val="F3B9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任意多边形: 形状 29">
            <a:extLst>
              <a:ext uri="{FF2B5EF4-FFF2-40B4-BE49-F238E27FC236}">
                <a16:creationId xmlns:a16="http://schemas.microsoft.com/office/drawing/2014/main" id="{C6F9D93F-7BFE-4C7E-BA11-C0778D339156}"/>
              </a:ext>
            </a:extLst>
          </p:cNvPr>
          <p:cNvSpPr/>
          <p:nvPr/>
        </p:nvSpPr>
        <p:spPr>
          <a:xfrm>
            <a:off x="10434909" y="1494971"/>
            <a:ext cx="609685" cy="609685"/>
          </a:xfrm>
          <a:custGeom>
            <a:avLst/>
            <a:gdLst>
              <a:gd name="T0" fmla="*/ 0 w 11154"/>
              <a:gd name="T1" fmla="*/ 5577 h 11154"/>
              <a:gd name="T2" fmla="*/ 11154 w 11154"/>
              <a:gd name="T3" fmla="*/ 5577 h 11154"/>
              <a:gd name="T4" fmla="*/ 5577 w 11154"/>
              <a:gd name="T5" fmla="*/ 10170 h 11154"/>
              <a:gd name="T6" fmla="*/ 5577 w 11154"/>
              <a:gd name="T7" fmla="*/ 984 h 11154"/>
              <a:gd name="T8" fmla="*/ 8421 w 11154"/>
              <a:gd name="T9" fmla="*/ 4270 h 11154"/>
              <a:gd name="T10" fmla="*/ 7801 w 11154"/>
              <a:gd name="T11" fmla="*/ 4014 h 11154"/>
              <a:gd name="T12" fmla="*/ 7976 w 11154"/>
              <a:gd name="T13" fmla="*/ 3669 h 11154"/>
              <a:gd name="T14" fmla="*/ 8375 w 11154"/>
              <a:gd name="T15" fmla="*/ 2574 h 11154"/>
              <a:gd name="T16" fmla="*/ 5982 w 11154"/>
              <a:gd name="T17" fmla="*/ 4270 h 11154"/>
              <a:gd name="T18" fmla="*/ 5468 w 11154"/>
              <a:gd name="T19" fmla="*/ 3756 h 11154"/>
              <a:gd name="T20" fmla="*/ 5882 w 11154"/>
              <a:gd name="T21" fmla="*/ 3270 h 11154"/>
              <a:gd name="T22" fmla="*/ 5186 w 11154"/>
              <a:gd name="T23" fmla="*/ 2574 h 11154"/>
              <a:gd name="T24" fmla="*/ 2975 w 11154"/>
              <a:gd name="T25" fmla="*/ 4270 h 11154"/>
              <a:gd name="T26" fmla="*/ 2975 w 11154"/>
              <a:gd name="T27" fmla="*/ 3757 h 11154"/>
              <a:gd name="T28" fmla="*/ 2280 w 11154"/>
              <a:gd name="T29" fmla="*/ 3061 h 11154"/>
              <a:gd name="T30" fmla="*/ 2280 w 11154"/>
              <a:gd name="T31" fmla="*/ 4966 h 11154"/>
              <a:gd name="T32" fmla="*/ 4185 w 11154"/>
              <a:gd name="T33" fmla="*/ 4966 h 11154"/>
              <a:gd name="T34" fmla="*/ 4773 w 11154"/>
              <a:gd name="T35" fmla="*/ 4966 h 11154"/>
              <a:gd name="T36" fmla="*/ 6678 w 11154"/>
              <a:gd name="T37" fmla="*/ 4966 h 11154"/>
              <a:gd name="T38" fmla="*/ 7211 w 11154"/>
              <a:gd name="T39" fmla="*/ 4966 h 11154"/>
              <a:gd name="T40" fmla="*/ 9117 w 11154"/>
              <a:gd name="T41" fmla="*/ 4966 h 11154"/>
              <a:gd name="T42" fmla="*/ 10170 w 11154"/>
              <a:gd name="T43" fmla="*/ 5577 h 11154"/>
              <a:gd name="T44" fmla="*/ 3445 w 11154"/>
              <a:gd name="T45" fmla="*/ 5981 h 11154"/>
              <a:gd name="T46" fmla="*/ 3445 w 11154"/>
              <a:gd name="T47" fmla="*/ 7158 h 11154"/>
              <a:gd name="T48" fmla="*/ 3445 w 11154"/>
              <a:gd name="T49" fmla="*/ 5981 h 11154"/>
              <a:gd name="T50" fmla="*/ 7121 w 11154"/>
              <a:gd name="T51" fmla="*/ 6569 h 11154"/>
              <a:gd name="T52" fmla="*/ 8298 w 11154"/>
              <a:gd name="T53" fmla="*/ 6569 h 11154"/>
              <a:gd name="T54" fmla="*/ 6223 w 11154"/>
              <a:gd name="T55" fmla="*/ 7467 h 11154"/>
              <a:gd name="T56" fmla="*/ 5731 w 11154"/>
              <a:gd name="T57" fmla="*/ 8253 h 11154"/>
              <a:gd name="T58" fmla="*/ 5423 w 11154"/>
              <a:gd name="T59" fmla="*/ 8256 h 11154"/>
              <a:gd name="T60" fmla="*/ 4931 w 11154"/>
              <a:gd name="T61" fmla="*/ 7467 h 11154"/>
              <a:gd name="T62" fmla="*/ 4439 w 11154"/>
              <a:gd name="T63" fmla="*/ 8256 h 11154"/>
              <a:gd name="T64" fmla="*/ 6715 w 11154"/>
              <a:gd name="T65" fmla="*/ 8256 h 11154"/>
              <a:gd name="T66" fmla="*/ 6223 w 11154"/>
              <a:gd name="T67" fmla="*/ 7467 h 11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154" h="11154">
                <a:moveTo>
                  <a:pt x="5577" y="0"/>
                </a:moveTo>
                <a:cubicBezTo>
                  <a:pt x="2502" y="0"/>
                  <a:pt x="0" y="2502"/>
                  <a:pt x="0" y="5577"/>
                </a:cubicBezTo>
                <a:cubicBezTo>
                  <a:pt x="0" y="8652"/>
                  <a:pt x="2502" y="11154"/>
                  <a:pt x="5577" y="11154"/>
                </a:cubicBezTo>
                <a:cubicBezTo>
                  <a:pt x="8652" y="11154"/>
                  <a:pt x="11154" y="8652"/>
                  <a:pt x="11154" y="5577"/>
                </a:cubicBezTo>
                <a:cubicBezTo>
                  <a:pt x="11154" y="2502"/>
                  <a:pt x="8652" y="0"/>
                  <a:pt x="5577" y="0"/>
                </a:cubicBezTo>
                <a:close/>
                <a:moveTo>
                  <a:pt x="5577" y="10170"/>
                </a:moveTo>
                <a:cubicBezTo>
                  <a:pt x="3044" y="10170"/>
                  <a:pt x="984" y="8110"/>
                  <a:pt x="984" y="5577"/>
                </a:cubicBezTo>
                <a:cubicBezTo>
                  <a:pt x="984" y="3044"/>
                  <a:pt x="3044" y="984"/>
                  <a:pt x="5577" y="984"/>
                </a:cubicBezTo>
                <a:cubicBezTo>
                  <a:pt x="7236" y="984"/>
                  <a:pt x="8693" y="1869"/>
                  <a:pt x="9500" y="3191"/>
                </a:cubicBezTo>
                <a:lnTo>
                  <a:pt x="8421" y="4270"/>
                </a:lnTo>
                <a:cubicBezTo>
                  <a:pt x="8284" y="4408"/>
                  <a:pt x="8045" y="4408"/>
                  <a:pt x="7907" y="4270"/>
                </a:cubicBezTo>
                <a:cubicBezTo>
                  <a:pt x="7839" y="4202"/>
                  <a:pt x="7801" y="4110"/>
                  <a:pt x="7801" y="4014"/>
                </a:cubicBezTo>
                <a:cubicBezTo>
                  <a:pt x="7801" y="3916"/>
                  <a:pt x="7838" y="3825"/>
                  <a:pt x="7907" y="3757"/>
                </a:cubicBezTo>
                <a:cubicBezTo>
                  <a:pt x="7934" y="3730"/>
                  <a:pt x="7957" y="3700"/>
                  <a:pt x="7976" y="3669"/>
                </a:cubicBezTo>
                <a:lnTo>
                  <a:pt x="8375" y="3270"/>
                </a:lnTo>
                <a:cubicBezTo>
                  <a:pt x="8567" y="3077"/>
                  <a:pt x="8567" y="2766"/>
                  <a:pt x="8375" y="2574"/>
                </a:cubicBezTo>
                <a:cubicBezTo>
                  <a:pt x="8183" y="2382"/>
                  <a:pt x="7871" y="2382"/>
                  <a:pt x="7679" y="2574"/>
                </a:cubicBezTo>
                <a:lnTo>
                  <a:pt x="5982" y="4270"/>
                </a:lnTo>
                <a:cubicBezTo>
                  <a:pt x="5841" y="4412"/>
                  <a:pt x="5610" y="4412"/>
                  <a:pt x="5468" y="4270"/>
                </a:cubicBezTo>
                <a:cubicBezTo>
                  <a:pt x="5327" y="4129"/>
                  <a:pt x="5327" y="3898"/>
                  <a:pt x="5468" y="3756"/>
                </a:cubicBezTo>
                <a:cubicBezTo>
                  <a:pt x="5523" y="3701"/>
                  <a:pt x="5561" y="3636"/>
                  <a:pt x="5584" y="3567"/>
                </a:cubicBezTo>
                <a:lnTo>
                  <a:pt x="5882" y="3270"/>
                </a:lnTo>
                <a:cubicBezTo>
                  <a:pt x="6074" y="3077"/>
                  <a:pt x="6074" y="2766"/>
                  <a:pt x="5882" y="2574"/>
                </a:cubicBezTo>
                <a:cubicBezTo>
                  <a:pt x="5690" y="2382"/>
                  <a:pt x="5378" y="2382"/>
                  <a:pt x="5186" y="2574"/>
                </a:cubicBezTo>
                <a:lnTo>
                  <a:pt x="3489" y="4270"/>
                </a:lnTo>
                <a:cubicBezTo>
                  <a:pt x="3352" y="4408"/>
                  <a:pt x="3113" y="4408"/>
                  <a:pt x="2975" y="4270"/>
                </a:cubicBezTo>
                <a:cubicBezTo>
                  <a:pt x="2907" y="4202"/>
                  <a:pt x="2869" y="4111"/>
                  <a:pt x="2869" y="4013"/>
                </a:cubicBezTo>
                <a:cubicBezTo>
                  <a:pt x="2869" y="3916"/>
                  <a:pt x="2907" y="3825"/>
                  <a:pt x="2975" y="3757"/>
                </a:cubicBezTo>
                <a:cubicBezTo>
                  <a:pt x="3168" y="3564"/>
                  <a:pt x="3168" y="3253"/>
                  <a:pt x="2975" y="3061"/>
                </a:cubicBezTo>
                <a:cubicBezTo>
                  <a:pt x="2784" y="2868"/>
                  <a:pt x="2472" y="2869"/>
                  <a:pt x="2280" y="3061"/>
                </a:cubicBezTo>
                <a:cubicBezTo>
                  <a:pt x="2025" y="3315"/>
                  <a:pt x="1885" y="3654"/>
                  <a:pt x="1885" y="4013"/>
                </a:cubicBezTo>
                <a:cubicBezTo>
                  <a:pt x="1885" y="4373"/>
                  <a:pt x="2025" y="4712"/>
                  <a:pt x="2280" y="4966"/>
                </a:cubicBezTo>
                <a:cubicBezTo>
                  <a:pt x="2534" y="5221"/>
                  <a:pt x="2872" y="5361"/>
                  <a:pt x="3232" y="5361"/>
                </a:cubicBezTo>
                <a:cubicBezTo>
                  <a:pt x="3592" y="5361"/>
                  <a:pt x="3931" y="5221"/>
                  <a:pt x="4185" y="4966"/>
                </a:cubicBezTo>
                <a:lnTo>
                  <a:pt x="4526" y="4626"/>
                </a:lnTo>
                <a:cubicBezTo>
                  <a:pt x="4588" y="4749"/>
                  <a:pt x="4670" y="4864"/>
                  <a:pt x="4773" y="4966"/>
                </a:cubicBezTo>
                <a:cubicBezTo>
                  <a:pt x="5035" y="5229"/>
                  <a:pt x="5380" y="5360"/>
                  <a:pt x="5725" y="5360"/>
                </a:cubicBezTo>
                <a:cubicBezTo>
                  <a:pt x="6071" y="5360"/>
                  <a:pt x="6416" y="5229"/>
                  <a:pt x="6678" y="4966"/>
                </a:cubicBezTo>
                <a:lnTo>
                  <a:pt x="6983" y="4662"/>
                </a:lnTo>
                <a:cubicBezTo>
                  <a:pt x="7044" y="4772"/>
                  <a:pt x="7120" y="4875"/>
                  <a:pt x="7211" y="4966"/>
                </a:cubicBezTo>
                <a:cubicBezTo>
                  <a:pt x="7466" y="5221"/>
                  <a:pt x="7804" y="5361"/>
                  <a:pt x="8164" y="5361"/>
                </a:cubicBezTo>
                <a:cubicBezTo>
                  <a:pt x="8524" y="5361"/>
                  <a:pt x="8863" y="5221"/>
                  <a:pt x="9117" y="4966"/>
                </a:cubicBezTo>
                <a:lnTo>
                  <a:pt x="9940" y="4144"/>
                </a:lnTo>
                <a:cubicBezTo>
                  <a:pt x="10088" y="4595"/>
                  <a:pt x="10170" y="5077"/>
                  <a:pt x="10170" y="5577"/>
                </a:cubicBezTo>
                <a:cubicBezTo>
                  <a:pt x="10170" y="8110"/>
                  <a:pt x="8110" y="10170"/>
                  <a:pt x="5577" y="10170"/>
                </a:cubicBezTo>
                <a:close/>
                <a:moveTo>
                  <a:pt x="3445" y="5981"/>
                </a:moveTo>
                <a:cubicBezTo>
                  <a:pt x="3120" y="5981"/>
                  <a:pt x="2856" y="6244"/>
                  <a:pt x="2856" y="6569"/>
                </a:cubicBezTo>
                <a:cubicBezTo>
                  <a:pt x="2856" y="6894"/>
                  <a:pt x="3120" y="7158"/>
                  <a:pt x="3445" y="7158"/>
                </a:cubicBezTo>
                <a:cubicBezTo>
                  <a:pt x="3770" y="7158"/>
                  <a:pt x="4033" y="6894"/>
                  <a:pt x="4033" y="6569"/>
                </a:cubicBezTo>
                <a:cubicBezTo>
                  <a:pt x="4033" y="6244"/>
                  <a:pt x="3770" y="5981"/>
                  <a:pt x="3445" y="5981"/>
                </a:cubicBezTo>
                <a:close/>
                <a:moveTo>
                  <a:pt x="7709" y="5981"/>
                </a:moveTo>
                <a:cubicBezTo>
                  <a:pt x="7384" y="5981"/>
                  <a:pt x="7121" y="6244"/>
                  <a:pt x="7121" y="6569"/>
                </a:cubicBezTo>
                <a:cubicBezTo>
                  <a:pt x="7121" y="6894"/>
                  <a:pt x="7384" y="7158"/>
                  <a:pt x="7709" y="7158"/>
                </a:cubicBezTo>
                <a:cubicBezTo>
                  <a:pt x="8034" y="7158"/>
                  <a:pt x="8298" y="6894"/>
                  <a:pt x="8298" y="6569"/>
                </a:cubicBezTo>
                <a:cubicBezTo>
                  <a:pt x="8298" y="6244"/>
                  <a:pt x="8034" y="5981"/>
                  <a:pt x="7709" y="5981"/>
                </a:cubicBezTo>
                <a:close/>
                <a:moveTo>
                  <a:pt x="6223" y="7467"/>
                </a:moveTo>
                <a:cubicBezTo>
                  <a:pt x="5951" y="7467"/>
                  <a:pt x="5731" y="7688"/>
                  <a:pt x="5731" y="7959"/>
                </a:cubicBezTo>
                <a:lnTo>
                  <a:pt x="5731" y="8253"/>
                </a:lnTo>
                <a:cubicBezTo>
                  <a:pt x="5725" y="8271"/>
                  <a:pt x="5669" y="8317"/>
                  <a:pt x="5577" y="8317"/>
                </a:cubicBezTo>
                <a:cubicBezTo>
                  <a:pt x="5485" y="8317"/>
                  <a:pt x="5429" y="8271"/>
                  <a:pt x="5423" y="8256"/>
                </a:cubicBezTo>
                <a:lnTo>
                  <a:pt x="5423" y="7959"/>
                </a:lnTo>
                <a:cubicBezTo>
                  <a:pt x="5423" y="7688"/>
                  <a:pt x="5203" y="7467"/>
                  <a:pt x="4931" y="7467"/>
                </a:cubicBezTo>
                <a:cubicBezTo>
                  <a:pt x="4659" y="7467"/>
                  <a:pt x="4439" y="7688"/>
                  <a:pt x="4439" y="7959"/>
                </a:cubicBezTo>
                <a:lnTo>
                  <a:pt x="4439" y="8256"/>
                </a:lnTo>
                <a:cubicBezTo>
                  <a:pt x="4439" y="8832"/>
                  <a:pt x="4949" y="9301"/>
                  <a:pt x="5577" y="9301"/>
                </a:cubicBezTo>
                <a:cubicBezTo>
                  <a:pt x="6204" y="9301"/>
                  <a:pt x="6715" y="8832"/>
                  <a:pt x="6715" y="8256"/>
                </a:cubicBezTo>
                <a:lnTo>
                  <a:pt x="6715" y="7959"/>
                </a:lnTo>
                <a:cubicBezTo>
                  <a:pt x="6715" y="7688"/>
                  <a:pt x="6495" y="7467"/>
                  <a:pt x="6223" y="7467"/>
                </a:cubicBezTo>
                <a:close/>
              </a:path>
            </a:pathLst>
          </a:custGeom>
          <a:solidFill>
            <a:srgbClr val="6895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文本框 31">
            <a:extLst>
              <a:ext uri="{FF2B5EF4-FFF2-40B4-BE49-F238E27FC236}">
                <a16:creationId xmlns:a16="http://schemas.microsoft.com/office/drawing/2014/main" id="{3DB3FC1F-2EB4-4A0C-AE71-92C51CD03C96}"/>
              </a:ext>
            </a:extLst>
          </p:cNvPr>
          <p:cNvSpPr txBox="1"/>
          <p:nvPr/>
        </p:nvSpPr>
        <p:spPr>
          <a:xfrm>
            <a:off x="666748" y="1661701"/>
            <a:ext cx="3636976" cy="1515287"/>
          </a:xfrm>
          <a:prstGeom prst="rect">
            <a:avLst/>
          </a:prstGeom>
          <a:noFill/>
        </p:spPr>
        <p:txBody>
          <a:bodyPr wrap="square">
            <a:spAutoFit/>
          </a:bodyPr>
          <a:lstStyle/>
          <a:p>
            <a:pPr>
              <a:lnSpc>
                <a:spcPct val="150000"/>
              </a:lnSpc>
            </a:pPr>
            <a:r>
              <a:rPr lang="zh-CN" altLang="en-US" sz="2400" b="1" dirty="0">
                <a:solidFill>
                  <a:srgbClr val="0070C0"/>
                </a:solidFill>
                <a:latin typeface="微软雅黑" panose="020B0503020204020204" pitchFamily="34" charset="-122"/>
                <a:ea typeface="微软雅黑" panose="020B0503020204020204" pitchFamily="34" charset="-122"/>
              </a:rPr>
              <a:t>项目设计目标：</a:t>
            </a:r>
            <a:endParaRPr lang="en-US" altLang="zh-CN" sz="2400" b="1" dirty="0">
              <a:solidFill>
                <a:srgbClr val="0070C0"/>
              </a:solidFill>
              <a:latin typeface="微软雅黑" panose="020B0503020204020204" pitchFamily="34" charset="-122"/>
              <a:ea typeface="微软雅黑" panose="020B0503020204020204" pitchFamily="34" charset="-122"/>
            </a:endParaRPr>
          </a:p>
          <a:p>
            <a:pPr>
              <a:lnSpc>
                <a:spcPct val="150000"/>
              </a:lnSpc>
            </a:pPr>
            <a:r>
              <a:rPr lang="zh-CN" altLang="en-US" sz="2000" b="1" dirty="0">
                <a:latin typeface="微软雅黑" panose="020B0503020204020204" pitchFamily="34" charset="-122"/>
                <a:ea typeface="微软雅黑" panose="020B0503020204020204" pitchFamily="34" charset="-122"/>
              </a:rPr>
              <a:t>寓教于乐、</a:t>
            </a:r>
            <a:r>
              <a:rPr lang="en-US" altLang="zh-CN" sz="2000" b="1" dirty="0">
                <a:latin typeface="微软雅黑" panose="020B0503020204020204" pitchFamily="34" charset="-122"/>
                <a:ea typeface="微软雅黑" panose="020B0503020204020204" pitchFamily="34" charset="-122"/>
              </a:rPr>
              <a:t>AI </a:t>
            </a:r>
            <a:r>
              <a:rPr lang="zh-CN" altLang="en-US" sz="2000" b="1" dirty="0">
                <a:latin typeface="微软雅黑" panose="020B0503020204020204" pitchFamily="34" charset="-122"/>
                <a:ea typeface="微软雅黑" panose="020B0503020204020204" pitchFamily="34" charset="-122"/>
              </a:rPr>
              <a:t>智能交互、</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zh-CN" altLang="en-US" sz="2000" b="1" dirty="0">
                <a:latin typeface="微软雅黑" panose="020B0503020204020204" pitchFamily="34" charset="-122"/>
                <a:ea typeface="微软雅黑" panose="020B0503020204020204" pitchFamily="34" charset="-122"/>
              </a:rPr>
              <a:t>引领幼儿英语启蒙教育体验</a:t>
            </a:r>
            <a:endParaRPr lang="en-US" altLang="zh-CN" sz="2000" b="1"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15CB4CD1-E345-44A3-B02A-0D36AD0ABB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1826" y="1409662"/>
            <a:ext cx="1515284" cy="1515284"/>
          </a:xfrm>
          <a:prstGeom prst="rect">
            <a:avLst/>
          </a:prstGeom>
        </p:spPr>
      </p:pic>
    </p:spTree>
    <p:extLst>
      <p:ext uri="{BB962C8B-B14F-4D97-AF65-F5344CB8AC3E}">
        <p14:creationId xmlns:p14="http://schemas.microsoft.com/office/powerpoint/2010/main" val="1553467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43001" y="2644169"/>
            <a:ext cx="2035548"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5B9BD5">
                    <a:lumMod val="75000"/>
                  </a:srgbClr>
                </a:solidFill>
                <a:effectLst/>
                <a:uLnTx/>
                <a:uFillTx/>
                <a:latin typeface="微软雅黑"/>
                <a:ea typeface="微软雅黑"/>
                <a:cs typeface="+mn-cs"/>
              </a:rPr>
              <a:t>02</a:t>
            </a:r>
            <a:endParaRPr kumimoji="0" lang="zh-CN" altLang="en-US" sz="9600" b="1" i="0" u="none" strike="noStrike" kern="1200" cap="none" spc="0" normalizeH="0" baseline="0" noProof="0" dirty="0">
              <a:ln>
                <a:noFill/>
              </a:ln>
              <a:solidFill>
                <a:srgbClr val="5B9BD5">
                  <a:lumMod val="75000"/>
                </a:srgbClr>
              </a:solidFill>
              <a:effectLst/>
              <a:uLnTx/>
              <a:uFillTx/>
              <a:latin typeface="微软雅黑"/>
              <a:ea typeface="微软雅黑"/>
              <a:cs typeface="+mn-cs"/>
            </a:endParaRPr>
          </a:p>
        </p:txBody>
      </p:sp>
      <p:pic>
        <p:nvPicPr>
          <p:cNvPr id="11" name="图片 10"/>
          <p:cNvPicPr>
            <a:picLocks noChangeAspect="1"/>
          </p:cNvPicPr>
          <p:nvPr/>
        </p:nvPicPr>
        <p:blipFill>
          <a:blip r:embed="rId2"/>
          <a:stretch>
            <a:fillRect/>
          </a:stretch>
        </p:blipFill>
        <p:spPr>
          <a:xfrm>
            <a:off x="3178548" y="2127445"/>
            <a:ext cx="2992938" cy="2603109"/>
          </a:xfrm>
          <a:prstGeom prst="rect">
            <a:avLst/>
          </a:prstGeom>
        </p:spPr>
      </p:pic>
      <p:sp>
        <p:nvSpPr>
          <p:cNvPr id="4" name="文本框 3">
            <a:extLst>
              <a:ext uri="{FF2B5EF4-FFF2-40B4-BE49-F238E27FC236}">
                <a16:creationId xmlns:a16="http://schemas.microsoft.com/office/drawing/2014/main" id="{38E0A7E8-E9DE-1B42-34D6-52F464384F95}"/>
              </a:ext>
            </a:extLst>
          </p:cNvPr>
          <p:cNvSpPr txBox="1"/>
          <p:nvPr/>
        </p:nvSpPr>
        <p:spPr>
          <a:xfrm>
            <a:off x="4427527" y="2627722"/>
            <a:ext cx="7764473" cy="141205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3600" b="1" dirty="0">
                <a:solidFill>
                  <a:prstClr val="black"/>
                </a:solidFill>
                <a:latin typeface="微软雅黑"/>
                <a:ea typeface="微软雅黑"/>
              </a:rPr>
              <a:t>市场分析</a:t>
            </a:r>
            <a:endParaRPr kumimoji="0" lang="zh-CN" altLang="en-US" sz="3600" b="1"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400" b="1" dirty="0">
                <a:solidFill>
                  <a:srgbClr val="002060"/>
                </a:solidFill>
                <a:latin typeface="微软雅黑"/>
                <a:ea typeface="微软雅黑"/>
              </a:rPr>
              <a:t>Market Analysis</a:t>
            </a:r>
            <a:endParaRPr kumimoji="0" lang="en-US" altLang="zh-CN" sz="2400" b="1" i="0" u="none" strike="noStrike" kern="1200" cap="none" spc="0" normalizeH="0" baseline="0" noProof="0" dirty="0">
              <a:ln>
                <a:noFill/>
              </a:ln>
              <a:solidFill>
                <a:srgbClr val="002060"/>
              </a:solidFill>
              <a:effectLst/>
              <a:uLnTx/>
              <a:uFillTx/>
              <a:latin typeface="微软雅黑"/>
              <a:ea typeface="微软雅黑"/>
              <a:cs typeface="+mn-cs"/>
            </a:endParaRPr>
          </a:p>
        </p:txBody>
      </p:sp>
    </p:spTree>
    <p:extLst>
      <p:ext uri="{BB962C8B-B14F-4D97-AF65-F5344CB8AC3E}">
        <p14:creationId xmlns:p14="http://schemas.microsoft.com/office/powerpoint/2010/main" val="3622932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市场分析 </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Market Analysis</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sp>
        <p:nvSpPr>
          <p:cNvPr id="9" name="椭圆 8">
            <a:extLst>
              <a:ext uri="{FF2B5EF4-FFF2-40B4-BE49-F238E27FC236}">
                <a16:creationId xmlns:a16="http://schemas.microsoft.com/office/drawing/2014/main" id="{6E53D553-D14A-9510-29DC-0BD871A344F7}"/>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296106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2</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 </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市场背景与行业痛点</a:t>
            </a:r>
          </a:p>
        </p:txBody>
      </p:sp>
      <p:sp>
        <p:nvSpPr>
          <p:cNvPr id="15" name="椭圆 14">
            <a:extLst>
              <a:ext uri="{FF2B5EF4-FFF2-40B4-BE49-F238E27FC236}">
                <a16:creationId xmlns:a16="http://schemas.microsoft.com/office/drawing/2014/main" id="{44E2067A-8CDC-4EA6-8FE0-CCFB3824AC5C}"/>
              </a:ext>
            </a:extLst>
          </p:cNvPr>
          <p:cNvSpPr/>
          <p:nvPr/>
        </p:nvSpPr>
        <p:spPr>
          <a:xfrm>
            <a:off x="8793956"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7" name="椭圆 16">
            <a:extLst>
              <a:ext uri="{FF2B5EF4-FFF2-40B4-BE49-F238E27FC236}">
                <a16:creationId xmlns:a16="http://schemas.microsoft.com/office/drawing/2014/main" id="{EFCDFEEB-9BAC-40E1-9D4F-9F6751151EF7}"/>
              </a:ext>
            </a:extLst>
          </p:cNvPr>
          <p:cNvSpPr/>
          <p:nvPr/>
        </p:nvSpPr>
        <p:spPr>
          <a:xfrm>
            <a:off x="8320087"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6" name="文本框 15">
            <a:extLst>
              <a:ext uri="{FF2B5EF4-FFF2-40B4-BE49-F238E27FC236}">
                <a16:creationId xmlns:a16="http://schemas.microsoft.com/office/drawing/2014/main" id="{1E645D90-7B34-4DA6-956E-41D39DF8B86E}"/>
              </a:ext>
            </a:extLst>
          </p:cNvPr>
          <p:cNvSpPr txBox="1"/>
          <p:nvPr/>
        </p:nvSpPr>
        <p:spPr>
          <a:xfrm>
            <a:off x="657450" y="3401714"/>
            <a:ext cx="1682152" cy="584775"/>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01</a:t>
            </a:r>
          </a:p>
        </p:txBody>
      </p:sp>
      <p:sp>
        <p:nvSpPr>
          <p:cNvPr id="18" name="文本框 17">
            <a:extLst>
              <a:ext uri="{FF2B5EF4-FFF2-40B4-BE49-F238E27FC236}">
                <a16:creationId xmlns:a16="http://schemas.microsoft.com/office/drawing/2014/main" id="{4F04E3C4-AD5F-48C6-B747-2698998FA27D}"/>
              </a:ext>
            </a:extLst>
          </p:cNvPr>
          <p:cNvSpPr txBox="1"/>
          <p:nvPr/>
        </p:nvSpPr>
        <p:spPr>
          <a:xfrm>
            <a:off x="6299936" y="3401714"/>
            <a:ext cx="1682152" cy="584775"/>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03</a:t>
            </a:r>
          </a:p>
        </p:txBody>
      </p:sp>
      <p:sp>
        <p:nvSpPr>
          <p:cNvPr id="19" name="文本框 18">
            <a:extLst>
              <a:ext uri="{FF2B5EF4-FFF2-40B4-BE49-F238E27FC236}">
                <a16:creationId xmlns:a16="http://schemas.microsoft.com/office/drawing/2014/main" id="{298D9FE9-BDDD-47E2-96F0-D39596CE7685}"/>
              </a:ext>
            </a:extLst>
          </p:cNvPr>
          <p:cNvSpPr txBox="1"/>
          <p:nvPr/>
        </p:nvSpPr>
        <p:spPr>
          <a:xfrm>
            <a:off x="3373137" y="4191715"/>
            <a:ext cx="1682152" cy="584775"/>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02</a:t>
            </a:r>
          </a:p>
        </p:txBody>
      </p:sp>
      <p:sp>
        <p:nvSpPr>
          <p:cNvPr id="20" name="文本框 19">
            <a:extLst>
              <a:ext uri="{FF2B5EF4-FFF2-40B4-BE49-F238E27FC236}">
                <a16:creationId xmlns:a16="http://schemas.microsoft.com/office/drawing/2014/main" id="{094EF5B6-928B-462C-B196-652DCBCC1FAE}"/>
              </a:ext>
            </a:extLst>
          </p:cNvPr>
          <p:cNvSpPr txBox="1"/>
          <p:nvPr/>
        </p:nvSpPr>
        <p:spPr>
          <a:xfrm>
            <a:off x="9051118" y="4191714"/>
            <a:ext cx="1682152" cy="584775"/>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04</a:t>
            </a:r>
          </a:p>
        </p:txBody>
      </p:sp>
      <p:cxnSp>
        <p:nvCxnSpPr>
          <p:cNvPr id="21" name="直接连接符 20">
            <a:extLst>
              <a:ext uri="{FF2B5EF4-FFF2-40B4-BE49-F238E27FC236}">
                <a16:creationId xmlns:a16="http://schemas.microsoft.com/office/drawing/2014/main" id="{9B3865D3-3EB7-4AF0-8BAE-ACF0FA95FDA8}"/>
              </a:ext>
            </a:extLst>
          </p:cNvPr>
          <p:cNvCxnSpPr/>
          <p:nvPr/>
        </p:nvCxnSpPr>
        <p:spPr>
          <a:xfrm>
            <a:off x="3187860" y="1781234"/>
            <a:ext cx="0" cy="2870590"/>
          </a:xfrm>
          <a:prstGeom prst="line">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08263D9-7A33-428E-A0E4-FBB682FAFC8A}"/>
              </a:ext>
            </a:extLst>
          </p:cNvPr>
          <p:cNvCxnSpPr/>
          <p:nvPr/>
        </p:nvCxnSpPr>
        <p:spPr>
          <a:xfrm>
            <a:off x="8762943" y="1781234"/>
            <a:ext cx="0" cy="2870590"/>
          </a:xfrm>
          <a:prstGeom prst="line">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AB56BB07-2057-47DF-9B2C-593E28F3E312}"/>
              </a:ext>
            </a:extLst>
          </p:cNvPr>
          <p:cNvCxnSpPr>
            <a:cxnSpLocks/>
          </p:cNvCxnSpPr>
          <p:nvPr/>
        </p:nvCxnSpPr>
        <p:spPr>
          <a:xfrm flipV="1">
            <a:off x="6170699" y="3400217"/>
            <a:ext cx="0" cy="2870590"/>
          </a:xfrm>
          <a:prstGeom prst="line">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74FC2F50-95A6-4C03-80E4-DEC929EA8CFC}"/>
              </a:ext>
            </a:extLst>
          </p:cNvPr>
          <p:cNvCxnSpPr>
            <a:cxnSpLocks/>
          </p:cNvCxnSpPr>
          <p:nvPr/>
        </p:nvCxnSpPr>
        <p:spPr>
          <a:xfrm>
            <a:off x="666751" y="4066184"/>
            <a:ext cx="108584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8C918A34-3296-4FDC-A09E-4E69E75DC0F2}"/>
              </a:ext>
            </a:extLst>
          </p:cNvPr>
          <p:cNvSpPr txBox="1"/>
          <p:nvPr/>
        </p:nvSpPr>
        <p:spPr>
          <a:xfrm>
            <a:off x="657046" y="4421697"/>
            <a:ext cx="2057174" cy="338554"/>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zh-CN" altLang="en-US"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家长的参与度不足</a:t>
            </a:r>
            <a:endParaRPr kumimoji="0" lang="en-US" altLang="zh-CN"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26" name="文本框 25">
            <a:extLst>
              <a:ext uri="{FF2B5EF4-FFF2-40B4-BE49-F238E27FC236}">
                <a16:creationId xmlns:a16="http://schemas.microsoft.com/office/drawing/2014/main" id="{E42A85DA-8443-4417-98A3-9A7603E0F52A}"/>
              </a:ext>
            </a:extLst>
          </p:cNvPr>
          <p:cNvSpPr txBox="1"/>
          <p:nvPr/>
        </p:nvSpPr>
        <p:spPr>
          <a:xfrm>
            <a:off x="653437" y="4846482"/>
            <a:ext cx="3185138" cy="1444691"/>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由于对早教的误解和教育机构服务模式的限制，家长往往不能或不愿意深入参与孩子的早教过程。这种缺乏参与导致教育效果不佳，孩子可能出现厌学情绪，而家长也因此对早教产生失望。</a:t>
            </a:r>
          </a:p>
        </p:txBody>
      </p:sp>
      <p:sp>
        <p:nvSpPr>
          <p:cNvPr id="27" name="文本框 26">
            <a:extLst>
              <a:ext uri="{FF2B5EF4-FFF2-40B4-BE49-F238E27FC236}">
                <a16:creationId xmlns:a16="http://schemas.microsoft.com/office/drawing/2014/main" id="{335CE48D-30D7-40F7-A5CE-B844A7C3CEE2}"/>
              </a:ext>
            </a:extLst>
          </p:cNvPr>
          <p:cNvSpPr txBox="1"/>
          <p:nvPr/>
        </p:nvSpPr>
        <p:spPr>
          <a:xfrm>
            <a:off x="3372339" y="1848299"/>
            <a:ext cx="2980834" cy="338554"/>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zh-CN" altLang="en-US"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社会对早教的认知偏差</a:t>
            </a:r>
            <a:endParaRPr kumimoji="0" lang="en-US" altLang="zh-CN"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cxnSp>
        <p:nvCxnSpPr>
          <p:cNvPr id="28" name="直接连接符 27">
            <a:extLst>
              <a:ext uri="{FF2B5EF4-FFF2-40B4-BE49-F238E27FC236}">
                <a16:creationId xmlns:a16="http://schemas.microsoft.com/office/drawing/2014/main" id="{03500A36-E427-41DD-AB0B-D7664F2EECD9}"/>
              </a:ext>
            </a:extLst>
          </p:cNvPr>
          <p:cNvCxnSpPr>
            <a:cxnSpLocks/>
          </p:cNvCxnSpPr>
          <p:nvPr/>
        </p:nvCxnSpPr>
        <p:spPr>
          <a:xfrm>
            <a:off x="3456879" y="2246535"/>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F674CD3A-20F6-40F0-9587-499F6C798C73}"/>
              </a:ext>
            </a:extLst>
          </p:cNvPr>
          <p:cNvSpPr txBox="1"/>
          <p:nvPr/>
        </p:nvSpPr>
        <p:spPr>
          <a:xfrm>
            <a:off x="3372340" y="2255483"/>
            <a:ext cx="2587092" cy="1721690"/>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许多家长对早教的理解还停留在传统的学前教育阶段，认为早教主要是学习基础学科知识如英语、识字和数学，而忽略了早教更为重要的是促进儿童的全面发展，包括情感、人格和精神层面的成长。</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0" name="文本框 29">
            <a:extLst>
              <a:ext uri="{FF2B5EF4-FFF2-40B4-BE49-F238E27FC236}">
                <a16:creationId xmlns:a16="http://schemas.microsoft.com/office/drawing/2014/main" id="{59B78A50-595E-47D7-8C1C-670DC8C3F217}"/>
              </a:ext>
            </a:extLst>
          </p:cNvPr>
          <p:cNvSpPr txBox="1"/>
          <p:nvPr/>
        </p:nvSpPr>
        <p:spPr>
          <a:xfrm>
            <a:off x="6327557" y="4421697"/>
            <a:ext cx="2412071" cy="338554"/>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zh-CN" altLang="en-US"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早教机构模式的局限性</a:t>
            </a:r>
            <a:endParaRPr kumimoji="0" lang="en-US" altLang="zh-CN"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cxnSp>
        <p:nvCxnSpPr>
          <p:cNvPr id="31" name="直接连接符 30">
            <a:extLst>
              <a:ext uri="{FF2B5EF4-FFF2-40B4-BE49-F238E27FC236}">
                <a16:creationId xmlns:a16="http://schemas.microsoft.com/office/drawing/2014/main" id="{40B1D6A3-7AF9-41A5-B41E-B4A4934CFDCE}"/>
              </a:ext>
            </a:extLst>
          </p:cNvPr>
          <p:cNvCxnSpPr>
            <a:cxnSpLocks/>
          </p:cNvCxnSpPr>
          <p:nvPr/>
        </p:nvCxnSpPr>
        <p:spPr>
          <a:xfrm>
            <a:off x="6412097" y="4836957"/>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77B2A7FA-E057-415C-A2EF-9BF2977F687A}"/>
              </a:ext>
            </a:extLst>
          </p:cNvPr>
          <p:cNvSpPr txBox="1"/>
          <p:nvPr/>
        </p:nvSpPr>
        <p:spPr>
          <a:xfrm>
            <a:off x="6327557" y="4846482"/>
            <a:ext cx="2821845" cy="1444691"/>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当前的早教机构多采用引进的外国课程体系，这不仅可能与中国本土的文化和教育方式不充分吻合，而且可能导致家长参与的门槛提高，特别是那些英语能力较弱的家长可能感到被排斥。</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3" name="文本框 32">
            <a:extLst>
              <a:ext uri="{FF2B5EF4-FFF2-40B4-BE49-F238E27FC236}">
                <a16:creationId xmlns:a16="http://schemas.microsoft.com/office/drawing/2014/main" id="{41C5E7C9-360D-48C4-9AAE-F5CAF3A681CE}"/>
              </a:ext>
            </a:extLst>
          </p:cNvPr>
          <p:cNvSpPr txBox="1"/>
          <p:nvPr/>
        </p:nvSpPr>
        <p:spPr>
          <a:xfrm>
            <a:off x="9051118" y="1596327"/>
            <a:ext cx="2236004" cy="584775"/>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zh-CN" altLang="en-US"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家长和孩子的双重需求难以满足</a:t>
            </a:r>
            <a:endParaRPr kumimoji="0" lang="en-US" altLang="zh-CN"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cxnSp>
        <p:nvCxnSpPr>
          <p:cNvPr id="34" name="直接连接符 33">
            <a:extLst>
              <a:ext uri="{FF2B5EF4-FFF2-40B4-BE49-F238E27FC236}">
                <a16:creationId xmlns:a16="http://schemas.microsoft.com/office/drawing/2014/main" id="{7D49A98B-766C-4733-8F7A-5CC9BA7EDD99}"/>
              </a:ext>
            </a:extLst>
          </p:cNvPr>
          <p:cNvCxnSpPr>
            <a:cxnSpLocks/>
          </p:cNvCxnSpPr>
          <p:nvPr/>
        </p:nvCxnSpPr>
        <p:spPr>
          <a:xfrm>
            <a:off x="9135658" y="2246535"/>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AA140269-C795-434F-8E70-C048DDAA717D}"/>
              </a:ext>
            </a:extLst>
          </p:cNvPr>
          <p:cNvSpPr txBox="1"/>
          <p:nvPr/>
        </p:nvSpPr>
        <p:spPr>
          <a:xfrm>
            <a:off x="9051119" y="2255483"/>
            <a:ext cx="2236005" cy="1444691"/>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早教产品和服务需要同时吸引孩子和满足家长的审美及教育价值观。这种双向需求常常难以平衡，导致产品难以获得广泛的市场接受。</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36" name="直接连接符 35">
            <a:extLst>
              <a:ext uri="{FF2B5EF4-FFF2-40B4-BE49-F238E27FC236}">
                <a16:creationId xmlns:a16="http://schemas.microsoft.com/office/drawing/2014/main" id="{34006C35-1CDF-4801-B345-F6B34EF6BE14}"/>
              </a:ext>
            </a:extLst>
          </p:cNvPr>
          <p:cNvCxnSpPr>
            <a:cxnSpLocks/>
          </p:cNvCxnSpPr>
          <p:nvPr/>
        </p:nvCxnSpPr>
        <p:spPr>
          <a:xfrm>
            <a:off x="741990" y="4836957"/>
            <a:ext cx="45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113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custDataLst>
              <p:tags r:id="rId1"/>
            </p:custDataLst>
          </p:nvPr>
        </p:nvSpPr>
        <p:spPr>
          <a:xfrm>
            <a:off x="666751" y="409576"/>
            <a:ext cx="10858498"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市场分析 </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Market Analysis</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sp>
        <p:nvSpPr>
          <p:cNvPr id="9" name="椭圆 8">
            <a:extLst>
              <a:ext uri="{FF2B5EF4-FFF2-40B4-BE49-F238E27FC236}">
                <a16:creationId xmlns:a16="http://schemas.microsoft.com/office/drawing/2014/main" id="{6E53D553-D14A-9510-29DC-0BD871A344F7}"/>
              </a:ext>
            </a:extLst>
          </p:cNvPr>
          <p:cNvSpPr/>
          <p:nvPr/>
        </p:nvSpPr>
        <p:spPr>
          <a:xfrm>
            <a:off x="9267825"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0" name="椭圆 9">
            <a:extLst>
              <a:ext uri="{FF2B5EF4-FFF2-40B4-BE49-F238E27FC236}">
                <a16:creationId xmlns:a16="http://schemas.microsoft.com/office/drawing/2014/main" id="{2877A471-42AB-DC68-B092-54364D1165E9}"/>
              </a:ext>
            </a:extLst>
          </p:cNvPr>
          <p:cNvSpPr/>
          <p:nvPr/>
        </p:nvSpPr>
        <p:spPr>
          <a:xfrm>
            <a:off x="9741693"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1" name="椭圆 10">
            <a:extLst>
              <a:ext uri="{FF2B5EF4-FFF2-40B4-BE49-F238E27FC236}">
                <a16:creationId xmlns:a16="http://schemas.microsoft.com/office/drawing/2014/main" id="{7E09F7AF-EEF0-EBEE-ED1E-474E69E23ED3}"/>
              </a:ext>
            </a:extLst>
          </p:cNvPr>
          <p:cNvSpPr/>
          <p:nvPr/>
        </p:nvSpPr>
        <p:spPr>
          <a:xfrm>
            <a:off x="10215561"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2" name="椭圆 11">
            <a:extLst>
              <a:ext uri="{FF2B5EF4-FFF2-40B4-BE49-F238E27FC236}">
                <a16:creationId xmlns:a16="http://schemas.microsoft.com/office/drawing/2014/main" id="{36115579-D11C-A2B3-C96B-4185E4804396}"/>
              </a:ext>
            </a:extLst>
          </p:cNvPr>
          <p:cNvSpPr/>
          <p:nvPr/>
        </p:nvSpPr>
        <p:spPr>
          <a:xfrm>
            <a:off x="10689430"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3" name="椭圆 12">
            <a:extLst>
              <a:ext uri="{FF2B5EF4-FFF2-40B4-BE49-F238E27FC236}">
                <a16:creationId xmlns:a16="http://schemas.microsoft.com/office/drawing/2014/main" id="{06ADDE0A-B9B2-A40E-B2FA-977756B309AC}"/>
              </a:ext>
            </a:extLst>
          </p:cNvPr>
          <p:cNvSpPr/>
          <p:nvPr/>
        </p:nvSpPr>
        <p:spPr>
          <a:xfrm>
            <a:off x="11163299"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4" name="文本框 13">
            <a:extLst>
              <a:ext uri="{FF2B5EF4-FFF2-40B4-BE49-F238E27FC236}">
                <a16:creationId xmlns:a16="http://schemas.microsoft.com/office/drawing/2014/main" id="{4AA90CCC-D1CA-F9E8-FA91-B16AAA5F0BD4}"/>
              </a:ext>
            </a:extLst>
          </p:cNvPr>
          <p:cNvSpPr txBox="1"/>
          <p:nvPr/>
        </p:nvSpPr>
        <p:spPr>
          <a:xfrm>
            <a:off x="666751" y="1219200"/>
            <a:ext cx="244810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微软雅黑" panose="020B0503020204020204" pitchFamily="34" charset="-122"/>
                <a:ea typeface="微软雅黑" panose="020B0503020204020204" pitchFamily="34" charset="-122"/>
              </a:rPr>
              <a:t>2</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 </a:t>
            </a:r>
            <a:r>
              <a:rPr lang="zh-CN" altLang="en-US" sz="2000" b="1" dirty="0">
                <a:solidFill>
                  <a:prstClr val="black"/>
                </a:solidFill>
                <a:latin typeface="微软雅黑" panose="020B0503020204020204" pitchFamily="34" charset="-122"/>
                <a:ea typeface="微软雅黑" panose="020B0503020204020204" pitchFamily="34" charset="-122"/>
              </a:rPr>
              <a:t>市场需求与潜力</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 name="椭圆 14">
            <a:extLst>
              <a:ext uri="{FF2B5EF4-FFF2-40B4-BE49-F238E27FC236}">
                <a16:creationId xmlns:a16="http://schemas.microsoft.com/office/drawing/2014/main" id="{44E2067A-8CDC-4EA6-8FE0-CCFB3824AC5C}"/>
              </a:ext>
            </a:extLst>
          </p:cNvPr>
          <p:cNvSpPr/>
          <p:nvPr/>
        </p:nvSpPr>
        <p:spPr>
          <a:xfrm>
            <a:off x="8793956" y="552451"/>
            <a:ext cx="361950" cy="361950"/>
          </a:xfrm>
          <a:prstGeom prst="ellipse">
            <a:avLst/>
          </a:prstGeom>
          <a:solidFill>
            <a:schemeClr val="accent5">
              <a:lumMod val="40000"/>
              <a:lumOff val="60000"/>
            </a:schemeClr>
          </a:solid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sp>
        <p:nvSpPr>
          <p:cNvPr id="17" name="椭圆 16">
            <a:extLst>
              <a:ext uri="{FF2B5EF4-FFF2-40B4-BE49-F238E27FC236}">
                <a16:creationId xmlns:a16="http://schemas.microsoft.com/office/drawing/2014/main" id="{EFCDFEEB-9BAC-40E1-9D4F-9F6751151EF7}"/>
              </a:ext>
            </a:extLst>
          </p:cNvPr>
          <p:cNvSpPr/>
          <p:nvPr/>
        </p:nvSpPr>
        <p:spPr>
          <a:xfrm>
            <a:off x="8320087" y="552451"/>
            <a:ext cx="361950" cy="361950"/>
          </a:xfrm>
          <a:prstGeom prst="ellipse">
            <a:avLst/>
          </a:prstGeom>
          <a:noFill/>
          <a:ln w="28575" cap="flat" cmpd="sng" algn="ctr">
            <a:solidFill>
              <a:srgbClr val="2E75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472C4"/>
              </a:solidFill>
              <a:effectLst/>
              <a:uLnTx/>
              <a:uFillTx/>
              <a:latin typeface="微软雅黑"/>
              <a:ea typeface="微软雅黑"/>
              <a:cs typeface="+mn-cs"/>
            </a:endParaRPr>
          </a:p>
        </p:txBody>
      </p:sp>
      <p:pic>
        <p:nvPicPr>
          <p:cNvPr id="4" name="图片 3">
            <a:extLst>
              <a:ext uri="{FF2B5EF4-FFF2-40B4-BE49-F238E27FC236}">
                <a16:creationId xmlns:a16="http://schemas.microsoft.com/office/drawing/2014/main" id="{7C7B2556-4E1E-4F8C-85DE-30104B178D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8373" y="1760181"/>
            <a:ext cx="5056875" cy="3518174"/>
          </a:xfrm>
          <a:prstGeom prst="rect">
            <a:avLst/>
          </a:prstGeom>
        </p:spPr>
      </p:pic>
      <p:pic>
        <p:nvPicPr>
          <p:cNvPr id="6" name="图片 5">
            <a:extLst>
              <a:ext uri="{FF2B5EF4-FFF2-40B4-BE49-F238E27FC236}">
                <a16:creationId xmlns:a16="http://schemas.microsoft.com/office/drawing/2014/main" id="{BBECEAAD-4590-4207-84C2-07939C248C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751" y="1760181"/>
            <a:ext cx="5394533" cy="3518174"/>
          </a:xfrm>
          <a:prstGeom prst="rect">
            <a:avLst/>
          </a:prstGeom>
        </p:spPr>
      </p:pic>
      <p:sp>
        <p:nvSpPr>
          <p:cNvPr id="37" name="文本框 36">
            <a:extLst>
              <a:ext uri="{FF2B5EF4-FFF2-40B4-BE49-F238E27FC236}">
                <a16:creationId xmlns:a16="http://schemas.microsoft.com/office/drawing/2014/main" id="{311E9C38-A07F-4EC5-92A7-9C3651116A32}"/>
              </a:ext>
            </a:extLst>
          </p:cNvPr>
          <p:cNvSpPr txBox="1"/>
          <p:nvPr/>
        </p:nvSpPr>
        <p:spPr>
          <a:xfrm>
            <a:off x="666750" y="5529457"/>
            <a:ext cx="5394533" cy="1023742"/>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tabLst/>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市场需求</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：随着家长和教育机构对结合娱乐与学习的工具的需求增加，市场正在积极开发能同时满足教育效果和娱乐体验的智能教育软件，特别是那些能够支持家长参与和适应各种学习需求的产品。</a:t>
            </a:r>
          </a:p>
        </p:txBody>
      </p:sp>
      <p:sp>
        <p:nvSpPr>
          <p:cNvPr id="38" name="文本框 37">
            <a:extLst>
              <a:ext uri="{FF2B5EF4-FFF2-40B4-BE49-F238E27FC236}">
                <a16:creationId xmlns:a16="http://schemas.microsoft.com/office/drawing/2014/main" id="{1F0B307A-F224-42DA-BF1A-B6D44CC23537}"/>
              </a:ext>
            </a:extLst>
          </p:cNvPr>
          <p:cNvSpPr txBox="1"/>
          <p:nvPr/>
        </p:nvSpPr>
        <p:spPr>
          <a:xfrm>
            <a:off x="6468373" y="5529457"/>
            <a:ext cx="5056875" cy="1023742"/>
          </a:xfrm>
          <a:prstGeom prst="rect">
            <a:avLst/>
          </a:prstGeom>
          <a:noFill/>
          <a:ln>
            <a:noFill/>
          </a:ln>
        </p:spPr>
        <p:txBody>
          <a:bodyPr wrap="square" lIns="91440" tIns="45720" rIns="91440" bIns="45720" anchor="t" anchorCtr="0">
            <a:spAutoFit/>
          </a:bodyPr>
          <a:lstStyle/>
          <a:p>
            <a:pPr marL="0" marR="0" lvl="0" indent="0" algn="just" defTabSz="913765" rtl="0" eaLnBrk="1" fontAlgn="auto" latinLnBrk="0" hangingPunct="1">
              <a:lnSpc>
                <a:spcPct val="150000"/>
              </a:lnSpc>
              <a:spcBef>
                <a:spcPts val="0"/>
              </a:spcBef>
              <a:spcAft>
                <a:spcPts val="0"/>
              </a:spcAft>
              <a:buClrTx/>
              <a:buSzPct val="25000"/>
              <a:buFontTx/>
              <a:buNone/>
              <a:tabLst/>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市场潜力</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：中国庞大的儿童人口和政府对早期教育的强力支持，加上 </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AI </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和机器学习技术的发展，共同推动了个性化英语启蒙教育软件市场的快速扩展和国际化趋势。</a:t>
            </a:r>
          </a:p>
        </p:txBody>
      </p:sp>
    </p:spTree>
    <p:extLst>
      <p:ext uri="{BB962C8B-B14F-4D97-AF65-F5344CB8AC3E}">
        <p14:creationId xmlns:p14="http://schemas.microsoft.com/office/powerpoint/2010/main" val="36698116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FFICEPLUS.IMAGE" val="New_Batches_0108_Outline/20240108/images_object_8001_9000/83ae77c7-48be-4064-a1e1-2b901c0b93cd-3.source.default.zh-Hans.jpg"/>
  <p:tag name="OFFICEPLUS.THEME" val="New_Batches_0108_Outline/20240108/images_object_8001_9000/83ae77c7-48be-4064-a1e1-2b901c0b93cd-3.source.default.zh-Hans-4.pptx"/>
  <p:tag name="OFFICEPLUS.OUTLINE" val="919961"/>
  <p:tag name="OFFICEPLUS.OUTLINEEXTERNAL" val="25e794ba-3604-f117-1a28-b460119242ae"/>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OFFICEPLUS.TAG" val="03a12446-4040-4dad-8d54-bb681f108928"/>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OFFICEPLUS.TAG" val="03a12446-4040-4dad-8d54-bb681f108928"/>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Designed by OfficePLUS">
  <a:themeElements>
    <a:clrScheme name="OfficePLUS">
      <a:dk1>
        <a:srgbClr val="000000"/>
      </a:dk1>
      <a:lt1>
        <a:srgbClr val="FFFFFF"/>
      </a:lt1>
      <a:dk2>
        <a:srgbClr val="778495"/>
      </a:dk2>
      <a:lt2>
        <a:srgbClr val="F0F0F0"/>
      </a:lt2>
      <a:accent1>
        <a:srgbClr val="005D9A"/>
      </a:accent1>
      <a:accent2>
        <a:srgbClr val="8B1D3B"/>
      </a:accent2>
      <a:accent3>
        <a:srgbClr val="FF6C14"/>
      </a:accent3>
      <a:accent4>
        <a:srgbClr val="AF2B00"/>
      </a:accent4>
      <a:accent5>
        <a:srgbClr val="E33800"/>
      </a:accent5>
      <a:accent6>
        <a:srgbClr val="269EDE"/>
      </a:accent6>
      <a:hlink>
        <a:srgbClr val="4472C4"/>
      </a:hlink>
      <a:folHlink>
        <a:srgbClr val="BFBFBF"/>
      </a:folHlink>
    </a:clrScheme>
    <a:fontScheme name="font">
      <a:majorFont>
        <a:latin typeface="Arial"/>
        <a:ea typeface="微软雅黑"/>
        <a:cs typeface=""/>
      </a:majorFont>
      <a:minorFont>
        <a:latin typeface="Arial"/>
        <a:ea typeface="微软雅黑"/>
        <a:cs typeface=""/>
      </a:minorFont>
    </a:fontScheme>
    <a:fmtScheme name="OfficePL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PLUS"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ont">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ont">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681</TotalTime>
  <Words>3142</Words>
  <Application>Microsoft Office PowerPoint</Application>
  <PresentationFormat>宽屏</PresentationFormat>
  <Paragraphs>296</Paragraphs>
  <Slides>33</Slides>
  <Notes>0</Notes>
  <HiddenSlides>0</HiddenSlides>
  <MMClips>0</MMClips>
  <ScaleCrop>false</ScaleCrop>
  <HeadingPairs>
    <vt:vector size="6" baseType="variant">
      <vt:variant>
        <vt:lpstr>已用的字体</vt:lpstr>
      </vt:variant>
      <vt:variant>
        <vt:i4>5</vt:i4>
      </vt:variant>
      <vt:variant>
        <vt:lpstr>主题</vt:lpstr>
      </vt:variant>
      <vt:variant>
        <vt:i4>3</vt:i4>
      </vt:variant>
      <vt:variant>
        <vt:lpstr>幻灯片标题</vt:lpstr>
      </vt:variant>
      <vt:variant>
        <vt:i4>33</vt:i4>
      </vt:variant>
    </vt:vector>
  </HeadingPairs>
  <TitlesOfParts>
    <vt:vector size="41" baseType="lpstr">
      <vt:lpstr>Wingdings</vt:lpstr>
      <vt:lpstr>等线</vt:lpstr>
      <vt:lpstr>Arial</vt:lpstr>
      <vt:lpstr>Helvetica Neue</vt:lpstr>
      <vt:lpstr>微软雅黑</vt:lpstr>
      <vt:lpstr>Designed by OfficePLUS</vt:lpstr>
      <vt:lpstr>1_Office 主题​​</vt:lpstr>
      <vt:lpstr>2_Office 主题​​</vt:lpstr>
      <vt:lpstr>Educational Fun, AI-Enabled Interaction, Leading the Early Childhood English Learning Experience寓教于乐、AI 智能交互、引领幼儿英语启蒙教育体验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Educational Fun, AI-Enabled Interaction, Leading the Early Childhood English Learning Experience寓教于乐、AI 智能交互、引领幼儿英语启蒙教育体验</vt:lpstr>
    </vt:vector>
  </TitlesOfParts>
  <Company>OfficePLUS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OfficePLUS PowerPoint Template</dc:title>
  <dc:creator>OfficePLUS</dc:creator>
  <cp:lastModifiedBy>Lin Minmus</cp:lastModifiedBy>
  <cp:revision>38</cp:revision>
  <dcterms:created xsi:type="dcterms:W3CDTF">2023-07-20T03:04:31Z</dcterms:created>
  <dcterms:modified xsi:type="dcterms:W3CDTF">2024-06-18T01:48:25Z</dcterms:modified>
</cp:coreProperties>
</file>